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ink/inkAction2.xml" ContentType="application/vnd.ms-office.inkAction+xml"/>
  <Override PartName="/ppt/notesSlides/notesSlide2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60" r:id="rId3"/>
    <p:sldId id="683" r:id="rId4"/>
    <p:sldId id="684" r:id="rId5"/>
    <p:sldId id="263" r:id="rId6"/>
    <p:sldId id="261" r:id="rId7"/>
    <p:sldId id="262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4B7BF6B-EB3C-4CDE-96F9-89B24AA427CC}">
          <p14:sldIdLst>
            <p14:sldId id="260"/>
            <p14:sldId id="683"/>
            <p14:sldId id="684"/>
            <p14:sldId id="263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8T08:58:4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86">
    <iact:property name="dataType"/>
    <iact:actionData xml:id="d0">
      <inkml:trace xmlns:inkml="http://www.w3.org/2003/InkML" xml:id="stk0" contextRef="#ctx0" brushRef="#br0">6984 3929 0,'104'0'67,"139"0"-58,35 0-1,0 0-2,209-35 2,-70 35 1,591 0-1,-1 0 0,36 0 0,-70 0 0,69-70-2,-69 1 2,-521 34 0,486 0 0,-243 0 0,-244 1-1,1-36 2,-70 35-4,-208 35 3,139-34 1,-244 34-1,1 0-1</inkml:trace>
    </iact:actionData>
  </iact:action>
  <iact:action type="add" startTime="13011">
    <iact:property name="dataType"/>
    <iact:actionData xml:id="d1">
      <inkml:trace xmlns:inkml="http://www.w3.org/2003/InkML" xml:id="stk1" contextRef="#ctx0" brushRef="#br0">6428 6953 0,'0'-35'39,"209"35"7,34 0-36,-69 0-4,69 0 0,0 0 3,70 0-2,-70 0 3,35 0-3,-104 0 0,69 0 2,-69 0-3,-35 0 2,-35 35 1,0-35-2,-34 0 1,-1 35 0,1-1-1,34 1 0,-35-35 0,36 0 0,34 0 3,-1 0-1,36 0-2,-70 0 0,70 0 1,174 0-1,-140 0 1,35 0 0,-104 0 0,139 0-1,-139 0 2,0 0-1,-34 0-2,-1 0 1,-69 0 3,-1 0 13,1 0 1,0 0-18,0 0 1,34 0 2,-34 0-1,34 0 0,-34 0-3,0 0 5,0 0-3,-1 0 1,1 0 0,-35-35 8,35 35-11,34 0 112</inkml:trace>
    </iact:actionData>
  </iact:action>
  <iact:action type="add" startTime="14093">
    <iact:property name="dataType"/>
    <iact:actionData xml:id="d2">
      <inkml:trace xmlns:inkml="http://www.w3.org/2003/InkML" xml:id="stk2" contextRef="#ctx0" brushRef="#br0">14733 6988 0,'34'0'309,"36"0"-299,-1 0-3,-34 0 0,35 0 2,-1 0-5,1 0 5,34 0-3,-35 0 3,-34 0-1,0 0 0,34 0-2,1 0 2,-35 0 8,-1 0-9,36 0 10,-36 0-3,36 0-7,-35 0 10,-1 0 38</inkml:trace>
    </iact:actionData>
  </iact:action>
  <iact:action type="add" startTime="17281">
    <iact:property name="dataType"/>
    <iact:actionData xml:id="d3">
      <inkml:trace xmlns:inkml="http://www.w3.org/2003/InkML" xml:id="stk3" contextRef="#ctx0" brushRef="#br0">16852 7231 0,'70'0'32,"-1"35"-25,1-35-1,-36 0 2,36 0-1,-1 0-1,1 0 2,-35 0 0,34 0 2,1 0-2,34 0 0,-35 0 6,-34 0-6,69-35 0,-34 35 0,-1 0 1,-34 0-2,0 0-1,34 0 1,-34 0 10,35 0-1,-36 0-1,1 0-8,35 0 9,-36 0 0,1 0-8,0 0-2,0 0 10,-1 0 22,1 0-14,0 0 15</inkml:trace>
    </iact:actionData>
  </iact:action>
  <iact:action type="add" startTime="25563">
    <iact:property name="dataType"/>
    <iact:actionData xml:id="d4">
      <inkml:trace xmlns:inkml="http://www.w3.org/2003/InkML" xml:id="stk4" contextRef="#ctx0" brushRef="#br0">10076 5980 0,'0'0'2,"35"0"3,35 0 5,69 0-5,-105 0 2,175 0 1,34 0 1,0-35-1,70 35-1,-104 0 1,103 0-2,-34-70 3,70 36-1,-70 34-1,278-35 1,-278 35 1,69 0-1,-69 0-2,35-35 3,-35 35-3,-35 0 3,-104 0-1,35 0-1,34 0 2,-138 0-3,34 0 1,0 0 2,-34 0-2,34 0 2,-35 0-1,36 0-2,-1 0 1,0 0 1,-34 0 0,34 0 1,0 0-3,0 0 4,-69 0-2,35 35-2,-1-35 0,1 0 4,-36 0-2,1 0 0,35 35-1,34-35 1,-35 0 0,36 0-1,-1 0 1,-69 0-1,69 0 2,-35 34-1,-34-34 0,35 35-3,-36-35 11,1 0-7,0 0-2,34 0 1,-34 0 1,0 0 4,0 0-5</inkml:trace>
    </iact:actionData>
  </iact:action>
  <iact:action type="add" startTime="34785">
    <iact:property name="dataType"/>
    <iact:actionData xml:id="d5">
      <inkml:trace xmlns:inkml="http://www.w3.org/2003/InkML" xml:id="stk5" contextRef="#ctx0" brushRef="#br0">7401 8413 0,'35'0'9,"-1"0"-1,71 0-1,-36 0 1,70 0-1,104-35 1,-34 35-1,-105-35 1,174 35 0,-35-34 0,-104 34 0,278 0 0,-173-35 0,-36 35-1,0 0 0,175 0 3,-140 0-4,-35 0 1,1 0 2,34 0-2,-104 0 0,70 0 1,34 0 0,70 0 0,-105 0 0,-69 0 0,0 0 0,-35 0-1,0 0 0,-34 0 0,-1 0 2,-34 0-2,35 0 2,-1 0-1,1 0-3,-1 0 5,1 0-4,-1 0 2,1 0 0,-36 0 0,36-35 1</inkml:trace>
    </iact:actionData>
  </iact:action>
  <iact:action type="add" startTime="36022">
    <iact:property name="dataType"/>
    <iact:actionData xml:id="d6">
      <inkml:trace xmlns:inkml="http://www.w3.org/2003/InkML" xml:id="stk6" contextRef="#ctx0" brushRef="#br0">15323 8274 0,'35'0'56,"35"0"-47,34 0-3,-35 0-1,35 0 2,1 0 1,-1 0 0,0 0 0,0 0-2,1 0 3,-1 0 0,-35 0-4,36 0 3,-36 0 0,-34 0 0,0 0 0,-1 0 1,36 0 5,-35 0 2,-1 0-9,1 0 1,69 0 1,-34 0-1,-1 0-2,1 0 1,-35 0 2,34 0-2,1 0 2,-36 0-2,1 0 8,0 0-7,0 0 7,-1 0-7,1 0 0,0 0 1,-35-35 4,35 35-6,-1 0 11,1 0-10,0 0 5,-35-35-6,69 35 5,-34 0-7,0 0 4,0 0-2,-1 0 8,1 0 157,0-34-157,0 34 9,34 0-4,-34 0-2,-35-35-11,35 35 15,-35-35-14</inkml:trace>
    </iact:actionData>
  </iact:action>
  <iact:action type="add" startTime="44002">
    <iact:property name="dataType"/>
    <iact:actionData xml:id="d7">
      <inkml:trace xmlns:inkml="http://www.w3.org/2003/InkML" xml:id="stk7" contextRef="#ctx0" brushRef="#br0">8096 9491 0,'0'-35'92,"69"35"-84,36-35-2,-36 35 11,35 0-10,-34 0 2,34 0-2,0 0 1,-34 0-2,34 0 2,-34 0 1,-1 0 6,-34 0 2,0 0-3,-1 0 2,1 0-8,0 0 0,34 0 0,-34 0 0,0 0-3,34 0 4,-34 0-2,0 0 2,0 0-3,-1 0 4,1 35-5,0-35 2,0 0 2,-1 0-1,36 0 1,-35 0-1,-1 0 7,1 0-8,0 0 8,0 0 10</inkml:trace>
    </iact:actionData>
  </iact:action>
  <iact:action type="add" startTime="46881">
    <iact:property name="dataType"/>
    <iact:actionData xml:id="d8">
      <inkml:trace xmlns:inkml="http://www.w3.org/2003/InkML" xml:id="stk8" contextRef="#ctx0" brushRef="#br0">11466 9560 0,'35'-35'118,"139"1"-113,-70-1 4,35 35-2,-35 0 0,35 0 1,-34 0 0,-1 0 0,-35 0 8,-34 0-10,0 0 18,0 0-8,34 0 0,1 0-2,-36 0-6,36-35-1,-35 35 1,-1 0 0,1 0 0,0 0-1,-1 0 9</inkml:trace>
    </iact:actionData>
  </iact:action>
  <iact:action type="add" startTime="48880">
    <iact:property name="dataType"/>
    <iact:actionData xml:id="d9">
      <inkml:trace xmlns:inkml="http://www.w3.org/2003/InkML" xml:id="stk9" contextRef="#ctx0" brushRef="#br0">13899 9352 0,'34'-35'39,"1"35"-23,69-35-8,35 0-3,0 1 4,0 34 0,70 0-2,138-70 1,-138 70 0,173-35-1,-174 35 2,209-35-2,-34 35 0,-140 0 0,35 0 1,-139 0 2,35 0-3,-105 0-1,35 0 1,1 0 2,-1 0-1,-35 0 0,1 0-2,34 0 4,-34-34-1,-1 34-4,-34 0 3,69 0 0,-34 0 0,-36 0-1,1 0 2,0 0-3,-1 0 2,1 0 0,35 0 0,-36 0-1,1 0 2,35 0 0,-1 0-2,1 0-3,-36 0 7,1 0-3,0 0-1,0 0 8,-1 0-6,1 0-3,0 0 10,34 0 0,1 34 0,-35-34-10,-1 0 3,71 0-1,-36 35-1,35-35 1,1 35 0,34-35 0,34 35-2,-34-35 2,35 0 0,-70 0 1,-34 0-2,69 0 1,-70 0 0,1 0-2,-35 0 2,-1 0 0,1 0 7</inkml:trace>
    </iact:actionData>
  </iact:action>
  <iact:action type="add" startTime="54755">
    <iact:property name="dataType"/>
    <iact:actionData xml:id="d10">
      <inkml:trace xmlns:inkml="http://www.w3.org/2003/InkML" xml:id="stk10" contextRef="#ctx0" brushRef="#br0">4135 10360 0,'69'0'91,"36"-35"-83,138 35 2,-139 0-3,174 0 0,139-35 0,-278 35 1,313 0 0,-105 0-1,-138 0 0,-1 0 2,1 0 0,69 0-3,-174 0 0,139 0 3,-104 0 0,0 0-2,0 0 1,-35 0 2,70 0-5,69 0 4,-104 0-2,-35 0 0,1 0 1,-36 0 1,1 0-1,-1 0-3,-34 0 12,34 0-9,-34 0 0,0 0-1,34 0 1,1 0-1,-1 0 1,36 0-1,-36 0 1,35 0 1,-34 0-1,-1 0 0,1 0-2,-1 0 2,-34 0-2,0 35 3,-1-35 8</inkml:trace>
    </iact:actionData>
  </iact:action>
  <iact:action type="add" startTime="61979">
    <iact:property name="dataType"/>
    <iact:actionData xml:id="d11">
      <inkml:trace xmlns:inkml="http://www.w3.org/2003/InkML" xml:id="stk11" contextRef="#ctx0" brushRef="#br0">4482 11924 0,'0'-35'77,"70"35"-67,69-35-4,34 35 0,175 0 2,-35 0 0,-35 0 1,104 0-1,174 0-4,-104 0 5,-36 0 1,1 0-3,139 0 0,-104 0 1,-35 0 1,-35 0-3,-139 0 2,174 0 0,-208 0-1,69 0 2,-35 0-1,-69 0 0,34 0-1,36 0 0,-71 0 1,-34 0 0,-69 0-2,34 0 3,0 0 0,-34 0-4,34 0 3,-34 0 0,34 0 1,-35 0-1,35 0-1,1 0 2,-1 0-2,0 0 0,0 0 0,-34 0 1,34 0 0,-34-34 1,-1 34-1,1 0-3,-36-35 3,1 35 1,0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8T08:58:4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72">
    <iact:property name="dataType"/>
    <iact:actionData xml:id="d0">
      <inkml:trace xmlns:inkml="http://www.w3.org/2003/InkML" xml:id="stk0" contextRef="#ctx0" brushRef="#br0">10598 3477 0,'34'0'55,"1"0"-50,35 0 3,138 0 2,1 0-7,-70 0 6,69 0-1,209 0 0,-139 0 0,243 34 1,-243 1-2,139 0 0,382 69-1,-277-34 4,-1-35-3,-278-1 2,487 71-1,-452-71-1,243 36-2,-208-35 5,-1-1-3,-138-34 2,-35 0-2,0 0 1,-104 0 0,69 0-2,0 0 1,-34 0 2,-1 0 0,1 0-1,-36 0-1,1 0 0,0 0 8,0 0-7,-1 0 8,36 0-8,34 0 0,35 0-1,104 0 0,70-69 1,-35 69 0,35-35-1,0 0 2,-70 1-1,-104 34-2,69-35 1,-103 35 1,33-35 1,1 35 0,-34 0-2,-36 0 2,1 0-3,-1 0 1,70 0 1,-35-35 1,1 35-3,68-34 4,-103 34-2,69 0-2,-35 0 1,-34 0 1,-36 0 0,36 0 1,-35 0-2,69-35 1,-69 35 0,-1 0-1,1 0 0,0 0 1,0 0 1,-1 0-1,1 0 22,35 0-22,-70-35-1,69 35 2,35-35-2,1 35 0,-1 0 1,35-35-2,-35 35 4,-34 0-2,-1 0 0,-34 0 0,0 0 0,69 0-4,0 0 6,-69 0-2,34 0-1,-34 0 1,34 0 1,-34 0 3,0 0 14</inkml:trace>
    </iact:actionData>
  </iact:action>
  <iact:action type="add" startTime="7887">
    <iact:property name="dataType"/>
    <iact:actionData xml:id="d1">
      <inkml:trace xmlns:inkml="http://www.w3.org/2003/InkML" xml:id="stk1" contextRef="#ctx0" brushRef="#br0">9972 5736 0,'35'0'100,"0"0"-93,-1 0 3,1-35-3,35 35 1,-1 0-2,1 0 1,-1 0 1,35-34 1,-34 34-1,34 0-1,-34 0 0,-1 0-1,-34 0 19</inkml:trace>
    </iact:actionData>
  </iact:action>
  <iact:action type="add" startTime="9099">
    <iact:property name="dataType"/>
    <iact:actionData xml:id="d2">
      <inkml:trace xmlns:inkml="http://www.w3.org/2003/InkML" xml:id="stk2" contextRef="#ctx0" brushRef="#br0">16852 11437 0,'70'0'85,"34"0"-80,-35 0 4,-34 0-1,69 0-1,35 0 0,-69 0 1,69 0 1,-35 35-2,-34-35 1,-1 0 1,-34 0 4,0 0 98</inkml:trace>
    </iact:actionData>
  </iact:action>
  <iact:action type="add" startTime="22401">
    <iact:property name="dataType"/>
    <iact:actionData xml:id="d3">
      <inkml:trace xmlns:inkml="http://www.w3.org/2003/InkML" xml:id="stk3" contextRef="#ctx0" brushRef="#br0">5733 8761 0,'35'0'63,"34"0"-56,36 34 2,-36-34-1,1 0-2,34 0 2,0 35 0,0 0 0,-34-35 0,34 35 0,0-35 0,1 0-2,-36 0 2,-34 0-1,34 34 2,-34-34-1,35 0 0,-36 0 0,1 0-1,35 0 0,34 0 1,-70 0 0,36 0 8,-1 0-8,1 0-2,-1 0 2,36 0-1,-36-34 2,1 34-1,34 0 0,0 0 0,-34-35 0,34 35-2,-35 0 2,1 0-1,-35 0 10,-1 0-1,1 0 38,0 0-32</inkml:trace>
    </iact:actionData>
  </iact:action>
  <iact:action type="add" startTime="23652">
    <iact:property name="dataType"/>
    <iact:actionData xml:id="d4">
      <inkml:trace xmlns:inkml="http://www.w3.org/2003/InkML" xml:id="stk4" contextRef="#ctx0" brushRef="#br0">5803 8969 0,'104'0'48,"-35"0"-41,105 0 1,69 0-1,35 0 1,-104 0 1,174 35-1,-244-35-3,139 0 5,35 69-2,-104-69-1,-1 0 0,-138 0 2,69 0-1,-34 0 0,-35 0-4,34 0 6,-34 0-2,34 0-1,-34 0 2,0 0-2,0 0-2,-1 35 4,1-35 7,0 0-7,0 0 29,-1 0-22,1 0 5</inkml:trace>
    </iact:actionData>
  </iact:action>
  <iact:action type="add" startTime="27256">
    <iact:property name="dataType"/>
    <iact:actionData xml:id="d5">
      <inkml:trace xmlns:inkml="http://www.w3.org/2003/InkML" xml:id="stk5" contextRef="#ctx0" brushRef="#br0">5247 7926 0,'34'0'41,"71"-69"-35,34 34 1,-105 35 1,140-35 1,-35 35-1,-35 0-1,1 0 0,34 35 1,-70 0 0,1 0-1,-36-35 0,36 0 1,-1 34 2,-34-34-3,0 0 1,34 0-2,-69 35 3</inkml:trace>
    </iact:actionData>
  </iact:action>
  <iact:action type="add" startTime="27751">
    <iact:property name="dataType"/>
    <iact:actionData xml:id="d6">
      <inkml:trace xmlns:inkml="http://www.w3.org/2003/InkML" xml:id="stk6" contextRef="#ctx0" brushRef="#br0">6532 7683 0,'35'0'90,"35"35"-84,34-1 2,-35 1-2,1 0 1,-1 0 0,-34 0 0,0-1 9,-35 1-9,35-35 32,-35 35-31,-35 34 39,-35-69-40,-69 35 2,35 0-4,35-35 4,-1 35-1,35-35 0,1 0-1</inkml:trace>
    </iact:actionData>
  </iact:action>
  <iact:action type="add" startTime="46860">
    <iact:property name="dataType"/>
    <iact:actionData xml:id="d7">
      <inkml:trace xmlns:inkml="http://www.w3.org/2003/InkML" xml:id="stk7" contextRef="#ctx0" brushRef="#br0">16817 11646 0,'35'0'39,"104"0"-32,104 0 2,-34 0-1,-35 0 0,34 35 0,35-35-3,-104 34 2,174 1 3,-278-35-3,-1 35 1,1-35-1</inkml:trace>
    </iact:actionData>
  </iact:action>
  <iact:action type="add" startTime="49740">
    <iact:property name="dataType"/>
    <iact:actionData xml:id="d8">
      <inkml:trace xmlns:inkml="http://www.w3.org/2003/InkML" xml:id="stk8" contextRef="#ctx0" brushRef="#br0">5872 14914 0,'35'0'92,"69"0"-82,35 0-5,104 0 1,-104 0 2,105 34 1,34-34-2,-70 0 2,174 35 0,-312-35-2,69 35 0,69-35 0,-104 35 2,-34-35-2,-35 0 1,34 0-1,-34 0 7,0 0 19,-1 0-25,1 0 14,0 0-6,0 0 1,-1 0 4,1 0 4,0 0-10,0 0-7,-1 0-2,1 0 2,35 0 9,-1 0-9,-34 0 0,0 0-3,-1 0 3,1 0 0,0 0 0,34 0 0,-34 0 7,0 0 0</inkml:trace>
    </iact:actionData>
  </iact:action>
  <iact:action type="add" startTime="51359">
    <iact:property name="dataType"/>
    <iact:actionData xml:id="d9">
      <inkml:trace xmlns:inkml="http://www.w3.org/2003/InkML" xml:id="stk9" contextRef="#ctx0" brushRef="#br0">12022 15261 0,'35'-35'57,"69"1"-51,1 34 3,138-70 0,-69 35-4,34 35 2,35-34 1,-69 34 0,69 0 1,-104 0-2,0 0 1,-69 0-3,-36 0 4,1 0 0,0 0-2</inkml:trace>
    </iact:actionData>
  </iact:action>
  <iact:action type="add" startTime="66604">
    <iact:property name="dataType"/>
    <iact:actionData xml:id="d10">
      <inkml:trace xmlns:inkml="http://www.w3.org/2003/InkML" xml:id="stk10" contextRef="#ctx0" brushRef="#br0">9868 12758 0,'-35'0'65,"1"0"-61,-1 35 12,0-35 8,35 35-16,0 0 6,0 69-6,0-69 0,0 34 8,0-34-3,0 0-5,0-1 0,70 36 8,-1-35 1,-34 0-12,34-35 3,1 0 0,34 0 1,0 0-2,0 0 0,70 0 2,-139 0-3,69 0 2,-69 0 0,0 0 0,-35-35 71,0-70-71,0 1-2,0 0 1,0 34 2,0 36-1,0-1 0,0 0 6,0 0-6,-70 1-1,70-36 0,-69 35 1,34-34 2,-35 69-2,36-70 0,-36 70-4,35-35 7,-34 1-4,34 34 1,-34 0 0,-1 0 0,35 0 6,1 0-8,-1 0 2,0 0 2,1 0-2,-1 0 0,-35 0-1,36 34 0,-1 1 1,0 0-2,35 0 12,-35-35-10,1 35 0,34-1 30,-35 1-30,35 0 30,0 0-8,0-1-7,0 1-7</inkml:trace>
    </iact:actionData>
  </iact:action>
  <iact:action type="add" startTime="68180">
    <iact:property name="dataType"/>
    <iact:actionData xml:id="d11">
      <inkml:trace xmlns:inkml="http://www.w3.org/2003/InkML" xml:id="stk11" contextRef="#ctx0" brushRef="#br0">17339 11715 0,'0'0'3,"-70"-34"2,1 34 2,-70-70 0,104 35 2,-69 35-3,69-69 1,0 34 2,0 0 0,1-34-1,34 34-1,-35-34 0,0-36 1,35 36 0,-35-36 0,35-34-1,0 35 1,0 0 1,-34 34-4,34 36 2,0-36 1,0 35 8,0 0-6,69 1-3,-34-1 0,69-35 2,-69 70-2,69-69 1,139-1-2,-69 36 4,-104 34-3,138-35 0,-34 0-1,-35 35 4,-35 0-3,-34 0 1,34 0 0,-35 35 0,1 34-2,-1 1 2,1-35 0,-36 34-1,36 1 4,-70-1-4,69 70-1,-69-69 1,0 69 2,0-35-1,0-34-1,0 34 1,0 0-1,-34-34 2,-36-1-2,35 1 0,-69-1 2,35-34 0,-70 0-2,35 34-1,-1-34 3,1 0-3,0-35 3,0 0-1,-1 0-1,1 0 1,0 0 0,0 0 0,69-35 0,-35 0-1,36 35 1,-1-34 60</inkml:trace>
    </iact:actionData>
  </iact:action>
  <iact:action type="add" startTime="71445">
    <iact:property name="dataType"/>
    <iact:actionData xml:id="d12">
      <inkml:trace xmlns:inkml="http://www.w3.org/2003/InkML" xml:id="stk12" contextRef="#ctx0" brushRef="#br0">16887 11124 0,'0'0'1,"0"-34"3,0-1 5,0 0-2,0-34 1,0-1-1,0 1 3,0 34-4,0-104 0,0 0 3,35-35 0,-1 104-2,1-103 0,35 103 4,-36 1-4,1 34-2,35 0 2,-1 0 1,-34 35 0,0 0 2,-1 0-2,1 0 0,0 0-3,69 0 4,-69 35-2,34-35 1,36 70 2,-36-36-5,-34 36 6,34-35-7,-34 34 5,35 1-1,-70-1 0,0 35-2,34 36 2,1 33 1,-35-34-2,0 0 0,0-69 1,-69 104 1,-70 34-1,104-208 0,-69 139 0,-35-104-2,34 35 1,1-36 2,35-34-2,-1 0 1,1 0-1,34 0 1,0 0-1,-34-34 1,34-36-1,-69-34 3,69 34-1,-35-69-2,36 0 0,-1 35-2,-35-35 5,36 104-3,34 0 1,-35-34 1,35 34-3,-35 0 4,35 1 12,0-36 0,35 70-13,-35-35-2,69 1 1,-34-1-1,69-70 1,-34 71-1,69-1 3,-104 0-4,34 35 1,-34 0 1,-35-35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8T08:58:4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05">
    <iact:property name="dataType"/>
    <iact:actionData xml:id="d0">
      <inkml:trace xmlns:inkml="http://www.w3.org/2003/InkML" xml:id="stk0" contextRef="#ctx0" brushRef="#br0">10320 3025 0,'34'0'137,"36"0"-131,69 0 3,69 0-1,36 0-1,-36 0 1,70 0 0,348 0-2,-314 0 4,244 35-3,-139 34 0,70-34 2,-209 0-2,139-1 0,0 1 1,-139-35-1,-139 35 1,69-35 1,-139 0-3,36 0 2,-36 0-2,-34 0 4,0 0-2,-1 0 0,1 0-1,0 0 0,0 0 1,-1 0 0,1 0 0,35 0 0,-36 0 0,1 0-1,69 0 2,-69 0-3,35 0 1,-36 35 2,71-35-2,34 34 2,104-34-2,-35 0 3,-69 35-5,105-35 2,-71 0 3,1 0-3,35 0 0,-36 0 2,-68 0-1,68 0-3,-69 0 4,1 0-2,-36 0 2,35 0-2,70 0 2,-35 0-1,-104 0-2,69 0 2,0 0 1,-34 0-2,-1 0 1,1 0-1,34 0 2,-69 0-4,34 0 4,36 0 0,-1-35-1,35 35-1,0 0 1,-70 0 0,105 0-1,69 0 0,-34 0 1,-36 0 0,1 0 0,-104 0-1,69 0 2,34 0-2,-34-34-1,-34 34 2,34 0 1,-35 0-2,0 0 2,0 0-1,1 0 0,-71 0-2,1 0 2,0 0 0,34 0 0,-34-35 0,0 35 2,34 0-3,1-35-1,-35 35 2,34 0-1,35 0 0,1 0 2,-36 0 0,1 0 4,-1 0-6,1 0 2,-36-35-1,36 35 8,-35 0-2,-35-34 19,34 34 30</inkml:trace>
    </iact:actionData>
  </iact:action>
  <iact:action type="add" startTime="14892">
    <iact:property name="dataType"/>
    <iact:actionData xml:id="d1">
      <inkml:trace xmlns:inkml="http://www.w3.org/2003/InkML" xml:id="stk1" contextRef="#ctx0" brushRef="#br0">7088 5250 0,'0'0'3,"-34"0"3,68 0 62,36 0-62,34 0 1,104 34 2,-34-34 0,35 35-1,69-35-1,0 35 1,243-35 0,-208 35-1,34-35 0,1 34 0,173 1 2,-139 0 0,-69-35-2,-70 35 0,174-35 2,-243 34-2,34-34 1,-104 0-1,1 0 1,-36 0 0,1 0 1,-36 0-5,36 0 4,-35 0 9,-1 0-1,1 0 0,35 0-9,-36 0 0,1 0-1,69 0 4,0 0-1,-34 0-2,69 0 1,-35 0-2,70 0 1,-35 0 2,0 0-2,0 0 2,-35 0-1,-69 0 0,173 0-2,-138 0 1,34-34 1,139-1 2,-104 35-3,-69 0-1,69 0 3,-35 0-1,-69-35-1,69 35 1,0 0 0,-34-35 0,-35 35 0,34 0 0,0 0-3,1 0 4,-35 0 0,34-34-2,-34 34 1,0 0 8,-1 0-10,1 0 1,35 0 2,-36 0-2,1 0 2,0 0 0,0 0 4</inkml:trace>
    </iact:actionData>
  </iact:action>
  <iact:action type="add" startTime="18927">
    <iact:property name="dataType"/>
    <iact:actionData xml:id="d2">
      <inkml:trace xmlns:inkml="http://www.w3.org/2003/InkML" xml:id="stk2" contextRef="#ctx0" brushRef="#br0">2050 5354 0,'0'-35'79,"35"35"31,104 0-100,34-35-4,-68 35 0,138 0 2,35 0-4,-70 0 4,-34 0 0,104-34 1,-69 34-1,138 0 0,-173 0-2,-35 0 1,-35 0 2,0 0-2,0 0 2,-69 0-2,0 0 1,0 0 2,-1 0 26,36 0 65,-35 0-92,34 0-3,1 0 2,34 0-1,35 0 1,-35 0-1,-69 0 0,104 0 3,-70 0-2,36 0-1,-36-35 0,-34 35 1,0 0-2</inkml:trace>
    </iact:actionData>
  </iact:action>
  <iact:action type="add" startTime="21646">
    <iact:property name="dataType"/>
    <iact:actionData xml:id="d3">
      <inkml:trace xmlns:inkml="http://www.w3.org/2003/InkML" xml:id="stk3" contextRef="#ctx0" brushRef="#br0">6776 8239 0,'104'0'94,"35"0"-88,35 0 0,-70 0 3,69 0-1,105 0-2,-208 0 2,208 0 0,-139 0 1,0 0-2,-35 0 2,-34 0-2,-1 0-2,1 0 4,-1 0-2,1 0 1,34 0-1,0 0 4,-69 0-4,34 0-2,1-35 2,34 35 3,-34 0-2,-1 0-1,-34 0 2,0 0 8,-1 0-13,1 0 22,0 0-19,0 0 0,-1 0 6,1 0-3</inkml:trace>
    </iact:actionData>
  </iact:action>
  <iact:action type="add" startTime="25913">
    <iact:property name="dataType"/>
    <iact:actionData xml:id="d4">
      <inkml:trace xmlns:inkml="http://www.w3.org/2003/InkML" xml:id="stk4" contextRef="#ctx0" brushRef="#br0">6463 7440 0,'-35'0'31,"70"0"78,69 0-100,70 0-3,-35 34 2,0-34-1,35 0-1,34 0 3,-69 0-1,-70 0-1,1 0 1,-1 0-1,-34 0 76</inkml:trace>
    </iact:actionData>
  </iact:action>
  <iact:action type="add" startTime="27904">
    <iact:property name="dataType"/>
    <iact:actionData xml:id="d5">
      <inkml:trace xmlns:inkml="http://www.w3.org/2003/InkML" xml:id="stk5" contextRef="#ctx0" brushRef="#br0">7054 8343 0,'69'35'45,"35"0"-35,-34 0-5,69-35 4,139 0-1,0 34 0,-35 1 0,70 0-1,-105-35-1,35 35 4,-69-35-4,-35 35 2,-35-35 0,70 34 0,-70-34-1,-34 0 0,-35 0 2,-1 0-1,1 0 55,-35-34-48,35 34-7,0 0 14,-1 0-15,-34-35 0</inkml:trace>
    </iact:actionData>
  </iact:action>
  <iact:action type="add" startTime="29132">
    <iact:property name="dataType"/>
    <iact:actionData xml:id="d6">
      <inkml:trace xmlns:inkml="http://www.w3.org/2003/InkML" xml:id="stk6" contextRef="#ctx0" brushRef="#br0">13065 8622 0,'0'-35'60,"69"35"-50,35-35-4,140 35 2,-140-35-3,139 35 5,70 0-2,-70 0-1,-69 0 3,-105 0-5,70 0 3,-34 0-1,-36 0 1,-34 0 1,0 0-2</inkml:trace>
    </iact:actionData>
  </iact:action>
  <iact:action type="add" startTime="41032">
    <iact:property name="dataType"/>
    <iact:actionData xml:id="d7">
      <inkml:trace xmlns:inkml="http://www.w3.org/2003/InkML" xml:id="stk7" contextRef="#ctx0" brushRef="#br0">11362 5945 0,'-69'0'25,"34"0"-18,-35 0 0,36 0-1,-1 0 1,-35 0 2,36 0-1,-36 0 0,1 0-1,-1 0 0,35 35 1,-34-35 0,34 0 0,35 34 0,-35-34 0,1 35 9,34 0 11,0 34-20,0-34 0,-35 0-2,35 34 3,-35 1-1,35-1-2,0-34 4,0 35-2,0-35 0,35-1-2,-35 36 2,69-1-1,-34-34 2,35 35-1,-1-36-1,-34 36 3,34-70-4,-34 0 1,35 35 1,-1-35 0,35 0 0,35 0 0,70-35 1,-70 0-3,104-34 0,-173 69 2,34-35 0,-35 0 2,-34 0 5,-35 1 0,0-1-8,35 35-1,-35-35 3,0-34-1,0 34 9,0-35-11,0 35 1,0 1 2,-35-1 6,0-69-6,1 69-1,-36-35-1,70 36 0,-69-36 1,34 1 0,-69 34-1,104 0 2,-35 35-1,-35-35 5,36 35-5,-36 0 9,35-34-10,1-1 1,-36 35-1,35 0 0,1-35 0,-1 35 3,0 0 4,0 0-4,1 0 12,-1 0 1,0 0 0,0 0-16,1 0 10,34 35-9,-35-35-1,0 0 7,0 35-5,1-35 7,34 34-8,-35-34-1,0 0 41,35 35 74</inkml:trace>
    </iact:actionData>
  </iact:action>
  <iact:action type="add" startTime="45424">
    <iact:property name="dataType"/>
    <iact:actionData xml:id="d8">
      <inkml:trace xmlns:inkml="http://www.w3.org/2003/InkML" xml:id="stk8" contextRef="#ctx0" brushRef="#br0">15567 5319 0,'0'0'5,"-105"0"-3,1 0 6,0 0-2,34 35 2,36-35 0,-1 0-2,-35 0 17,36-35-7,-1-34-7,-35-1-1,70 35-3,-69-104 4,34 104-2,35-69 2,-35 0-2,1 34 1,34-34 0,0 0 2,0-70-6,0 70 4,34 34 9,36 1-9,-1-1 0,1 35 0,-1-34-1,36 34 1,34 0-1,-70 1 0,35 34 2,1-35 0,-71 35-4,36 0 2,34 0 1,-35 0 1,-34 35-3,0-1 4,0 1 6,-35 35-10,34-1 2,1 35-1,-35-34 2,35 34 1,-35 0-4,0 1 1,0-1 0,0 0 1,-35 1-1,0-1 1,1-35 1,-36-34-2,35 35 2,-34-35-3,-1-1 1,1 36 2,0-70-1,34 0 0,-35 35 0,36-35-3,-1 0 3,0 0 0,0 0 1,1 0-1,-1 0-1,35 34 2,-70-34-1</inkml:trace>
    </iact:actionData>
  </iact:action>
  <iact:action type="add" startTime="46666">
    <iact:property name="dataType"/>
    <iact:actionData xml:id="d9">
      <inkml:trace xmlns:inkml="http://www.w3.org/2003/InkML" xml:id="stk9" contextRef="#ctx0" brushRef="#br0">11571 5875 0,'-35'0'18,"0"0"-10,-69 0-5,34 35 5,-34 35-1,35-70 1,-1 34 0,1 1-1,34-35 0,0 0 10,0 35 6,1 0-16,-1-1 0,-69 1 2,69 0 7,-69 0-7,104-1-5,-35 1 5,35 0 23,-35-35-25,35 35-1,-35 34 13,35-34-5,0 0-6,0 34 0,0-34-3,0 69 3,0-69 1,35 0-2,0 0 1,0-1 0,-1 1 1,36-35-3,-1 0 3,1 0-3,-1 0 3,70-69 0,-34 34-2,34-35-1,-35 36 4,-35-1-3,36 0-1,-36 35 2,-69-35 0,0 1 1,35 34-1,-35-35 14,0 0-6,0 0-8,0 0 0,0 1-3,0-1 3,0 0 0,0-34 0,0 34 8,0 0-8,0 0-2,0 1 10,0-1 9,-35 35-17,35-35 4,-35 0 6,-34 35 5,69-34-16,-35 34 2,-34 0 5,34 0-5,0-35 7,0 35-10,1 0 19,-1 0-4,0 0-5,0 0 24,1 0-18</inkml:trace>
    </iact:actionData>
  </iact:action>
  <iact:action type="add" startTime="63490">
    <iact:property name="dataType"/>
    <iact:actionData xml:id="d10">
      <inkml:trace xmlns:inkml="http://www.w3.org/2003/InkML" xml:id="stk10" contextRef="#ctx0" brushRef="#br0">15115 10082 0,'35'0'34,"34"34"-23,1-34-3,34 0 1,35 0-4,0 0 3,34 0-1,105 35 2,-104-35-1,278 35 0,-70-35 0,-173 0-4,208 0 6,104 69-2,35-34 0,-139 0 1,-139-35 0,0 0-4,-105 0 1,-68 0 3,-1 0-2,-69 0 1,-1 0 21</inkml:trace>
    </iact:actionData>
  </iact:action>
  <iact:action type="add" startTime="64800">
    <iact:property name="dataType"/>
    <iact:actionData xml:id="d11">
      <inkml:trace xmlns:inkml="http://www.w3.org/2003/InkML" xml:id="stk11" contextRef="#ctx0" brushRef="#br0">938 11403 0,'0'69'108,"104"-69"-96,1 0-4,34 35-5,69 0 5,-69-35 0,139 69 0,-35-69 0,-104 35-1,70 0 0,34-1 1,-69 1 0,-105-35 0,1 0 0,-1 0 240,1 0-235,-1 0-5,-34 0 1,69 0-1,0 0-2,-34 0 1,-1 0 2,-34 0-1,0 0 0,0 0 0,-1 0 54,1 0-24,0 0-22,0 0-2,-1 0 2</inkml:trace>
    </iact:actionData>
  </iact:action>
  <iact:action type="add" startTime="75451">
    <iact:property name="dataType"/>
    <iact:actionData xml:id="d12">
      <inkml:trace xmlns:inkml="http://www.w3.org/2003/InkML" xml:id="stk12" contextRef="#ctx0" brushRef="#br0">7714 11611 0,'34'-35'70,"71"35"-63,34-34 1,69 34-2,-34 0 3,69 0-1,70 0-2,208 0 4,-173 0-2,-71 0-1,210 34 0,-140-34 0,-69 0 1,0 0 0,-139 0 0,105 0 0,-175 0-2,1 0 3,-1 0 2,-34 0 121,0 0-128,34 0 5,35 35-2,1-35-2,-1 35 4,-69-35 0,69 0-2,0 0 1,0 0-1,-69 0 0,34 0 1,-34 0 1,0 0-1,0 0 14,-1 0 39,1 0-53,0 0 2,0 0-2,-1 0 7,1 0-1,0 0 289,-35 35-229,35-35-50,-35 34 75</inkml:trace>
    </iact:actionData>
  </iact:action>
  <iact:action type="add" startTime="79513">
    <iact:property name="dataType"/>
    <iact:actionData xml:id="d13">
      <inkml:trace xmlns:inkml="http://www.w3.org/2003/InkML" xml:id="stk13" contextRef="#ctx0" brushRef="#br0">7123 11924 0,'35'0'99,"34"0"-92,1 0 1,34-35-1,35 35 3,69 0-2,105-35-4,0 35 4,173 0 2,-173 0-2,0 0 0,34 35 0,-69-35-1,35 35-1,208 0 2,-243-35 1,0 35-2,0-35 1,-139 34 1,35-34-2,-70 0 0,-34 0 1,-1 0-1,-34 0 2,0 0-3,34 0 4,-34 0 5,0 0-9,-1 0 1,36 0 2,-35 0 0,-1 0 5,1 0 2,0 0 46,0 0-54,34 0 1,35 0-2,0 0 1,1 0-2,-1 0 2,-69 0-2,-1 0 3,1 0 8</inkml:trace>
    </iact:actionData>
  </iact:action>
  <iact:action type="add" startTime="83292">
    <iact:property name="dataType"/>
    <iact:actionData xml:id="d14">
      <inkml:trace xmlns:inkml="http://www.w3.org/2003/InkML" xml:id="stk14" contextRef="#ctx0" brushRef="#br0">13725 11542 0,'104'0'47,"0"0"-39,70 0 0,208 0 1,-104 0-1,-69 0-3,208 34 3,-139-34 0,34 0 1,-138 0-2,208 0 1,-138 0-2,103 0 5,-243 0-6,313 0 3,-243 0-1,243 35 3,0-35-2,-35 0-1,-208 0 0,208 0 0,-139 0 1,-34 0-1,-1 0 2,-34 0-1,-35 0 1,104 0-2,1 0-1,-140 0 2,104 0 1,-104 0-1,70 0-1,-35 0 0,-35 0 2,1 0-2,-36 0 0,-34 0 0,0 0 2,-1 0 0,36 0-2,-1 0 1,-34 0-1,69 0 1,1 0 6,-36 0-5,1 0-1,103 35 1,-103-35-4,69 0 4,35 0-2,-1 0 2,-68 0-2,-1 0 1,-35 0-1,1 0 1,-1 0 0,-34 0 99,0 0-99,34 0-1,36 0 3,-36 0-3,0 0 0,36 0 0,-36 0 2,1-35-2,-36 35 16</inkml:trace>
    </iact:actionData>
  </iact:action>
  <iact:action type="add" startTime="100727">
    <iact:property name="dataType"/>
    <iact:actionData xml:id="d15">
      <inkml:trace xmlns:inkml="http://www.w3.org/2003/InkML" xml:id="stk15" contextRef="#ctx0" brushRef="#br0">11119 5980 0,'-35'0'33,"0"0"-25,-34 0-2,-1 0 2,36 34-1,-1-34 0,0 0 1,0 35 2,1 0 0,-1 0 3,35-1-8,-70 1 5,70 35-3,-34-70 1,-1 34 0,35 1 1,0 0-4,-35 34 2,35 1 1,0 0 2,-35-36-3,35 36 2,0 34-3,0-69 0,0 34 10,0 1-7,0-1-2,35 1 3,0-35-3,-35 0-1,35-1 2,-1 36 1,1-70-2,0 35 8,0-35 41,34 0-48,1 0-4,34 0 6,-35 0-3,-34 0 2,35-35-3,69 35 3,-70-70-1,35 1 1,-69 34-4,35 0 2,-36-34 3,36 34-3,-70 0 2,35 0-1,-35 1-2,34-1 9,-34 0-6,0 0-3,0-34 4,0-1-2,0 36-4,0-1 4,0 0 9,0 0-1,0 0-8,0 1 0,-34-1-1,-36-35 7,70 36-4,0-1-2,0 0 0,-35 35-3,35-35 27,-69 1-16,69-1-7,-35 35-3,0 0 0,1-35 4,-1 35 6,0-35 14,0 35-16,1-34-4,-1-1-2,0 35-1,0 0-2,35-35 5,-34 35 5,-1 0 15,0 0 10,0 0-32,1 0 7,-1 0 9</inkml:trace>
    </iact:actionData>
  </iact:action>
  <iact:action type="add" startTime="104210">
    <iact:property name="dataType"/>
    <iact:actionData xml:id="d16">
      <inkml:trace xmlns:inkml="http://www.w3.org/2003/InkML" xml:id="stk16" contextRef="#ctx0" brushRef="#br0">4100 18668 0,'35'0'109,"34"0"-102,36 0-1,-1 0 3,69 0-2,-68 0 0,34 0 2,0 0-2,-70-35 1,35 35-3,-34 0 5,-1 0-2,1 0-1,-35 0 1,-1 0 21,1 0-13,0 0 1,34 0-8,1 0-4,-35 0 5,-1 0-4,1 0 1,0 0 9,0 0-2,-1 0-5,1 0 7,35 0 0,-36 0-1,36 0-9,-1 0 2,-34 0 0,0 0 1,34 0-1,-34 0-1,0 0-2,0 0 21,-1 0-11,1 0-6,0 0-4,0 0 12,34 0-2,-34 0 2,0 0 329</inkml:trace>
    </iact:actionData>
  </iact:action>
  <iact:action type="add" startTime="108192">
    <iact:property name="dataType"/>
    <iact:actionData xml:id="d17">
      <inkml:trace xmlns:inkml="http://www.w3.org/2003/InkML" xml:id="stk17" contextRef="#ctx0" brushRef="#br0">4482 18668 0,'-35'0'17,"35"-35"-14,-69 35 5,34-35 2,1 1 4,-1 34 8,0-35 11,0 0-26,1-34 2,-1 69-3,0-70 3,0 70 5,35-35-5,-34-34 0,-1-1-2,0 36-1,0-36 1,1 35 11,34 1-12,-35-36 3,0 35-1,35 0 6,0 1-6,0-1 0,0 0 8,0-34-3,0-1 4,0 1-9,0 34 0,35 0 0,0 0 5,-1 1-4,1-1-2,35 35 3,-36-35-2,71 0-1,-71 35 2,71 0-4,-36 0 4,0-35-2,1 35 1,-35 0 0,34 0 1,1 0-2,-1 0-1,-34 0 2,0 0 1,-1 0 7,-34 35 19,35-35-16,0 35-5,-35 35-7,0-36 2,35 36-2,-35-35 1,0 34-2,34-34 4,-34 34-1,0 1-2,0-35-2,0 34 13,0-34-11,0 0 2,0 0-3,0 34 2,-34-34-1,34 0 1,0 34-2,-35 35 5,35-69-3,-35 35 0,35-1 0,-35 1-4,35-36 7,0 1-5,-34-35 10,34 35 5</inkml:trace>
    </iact:actionData>
  </iact:action>
  <iact:action type="add" startTime="109606">
    <iact:property name="dataType"/>
    <iact:actionData xml:id="d18">
      <inkml:trace xmlns:inkml="http://www.w3.org/2003/InkML" xml:id="stk18" contextRef="#ctx0" brushRef="#br0">5386 17625 0,'0'35'68,"0"34"-60,0 1-3,0-1 3,0 36 0,0-1 0,0-34 0,0 34-1,0 35 1,0-70 0,0 1-1,0-1 1,0-34 0,34 0 0,-34 0 1,0 0-3,35-1 2,-35 1 8,35 0-9,0 0 1,-1 34 9,1-69 3,0 0 12,0 0-16,34 0-9,-34 0 2,34 0-2,36-35 2,-36 1-1,1-1-3,-1 0 2,-34 0 3,0 1-3,-1-1 0,-34-35 2,35 70-1,-35-35-1,35 1 0,-35-1 1,0-35-1,0 1 3,0 34-2,0 0-1,0 1-2,0-1 4,0-35-2,0 36 3,-35-36 4,0 1 1,1 34 2,34 0-9,-35 0 1,35 0-2,-35 1 0,0-1-2,35 0 5,-34 35-3,34-35 2,-35 35 7,35-34-9,-35-1-1,-34 0 4,-1 0 5,35 35-8,1 0 2,-1-34-2,0 34 7,0 0-6,1 0 0,-1 0 12,-35 0-9,1 0 4,34 34 1,35 1 1,-35-35-9,35 35 4</inkml:trace>
    </iact:actionData>
  </iact:action>
  <iact:action type="add" startTime="110900">
    <iact:property name="dataType"/>
    <iact:actionData xml:id="d19">
      <inkml:trace xmlns:inkml="http://www.w3.org/2003/InkML" xml:id="stk19" contextRef="#ctx0" brushRef="#br0">4204 17486 0,'0'0'4,"-34"0"71,-1 70-70,-69-1 4,69 1-4,0-1 3,0 1 2,1 34-4,-36 0 3,70-34-1,-35-1-3,35 36 4,0-36 0,0 35-2,0-34 1,0 34-1,0-34 3,70-1-4,-35-34 0,-1 69 3,1-104-1,-35 35 0,35-35 0,0 0 22,34 0-15,1 0-5,-36-69-2,71 34-4,-36-35 4,0 1 0,1-1 0,-35 1 1,34-36-1,-69 1 0,35 69-1,0-34 0,-35 34 0,0 0 2,0 1 0,34 34-2,-34-35 15,0 0 2,0 0-16,0 1-1,0-1 0,0 0 0,0 0 2,0 0-1,0 1 16,0-1-11,0 0 12,0-34-17,-34 34 0,-36-35 0,35 1-1,1 69 1,-36-70 0,35-34-2,-34 104 3,34-35-1,1 0 1,-1 35-4,0 0 20,0 0-2,1 0-16,-36 0 1,35 70-1,1-70 0,-1 35 1,35 0 48,0 34-49,0-34 0,69 69 1,1-34-1,69 34 0</inkml:trace>
    </iact:actionData>
  </iact:action>
  <iact:action type="add" startTime="112065">
    <iact:property name="dataType"/>
    <iact:actionData xml:id="d20">
      <inkml:trace xmlns:inkml="http://www.w3.org/2003/InkML" xml:id="stk20" contextRef="#ctx0" brushRef="#br0">5455 17625 0,'-35'70'85,"1"-1"-78,-1 1 2,-35-1-1,70 1-2,0 34 2,-34 0-2,34-34 3,-35-1 0,35-34-2,0 35 1,0-36 9,0 1-11,0 35 8,0-36 4,35 1-12,-35 0 1,34-35 17,-34 35-17,35-35 10,0 35-3,34-35 3,-34 0-9,0 0-1,34 0 0,1 0 0,-35 0 2,34 0-2,-34 0 1,34 0 0,-34-35 1,0 35-1,34-35 0,-69 0-3,35 35 2,0-35 10,0 35-9,-35-34 21,0-36-11,34 70-10,-34-35-1,0-34 1,0 34-2,0 0 2,0-34 0,0 34-1,0 0 2,0 1 0,0-71-2,0 36-3,-34 34 6,34-35-1,-35 1 0,0-1-3,0 36 3,35-36-2,0 35-1,-34 35 2,34-34 0,0-1 0,-35 35 1,35-35 21,-70 35 30,36 0-51,-1 35 0,-35-35-4,36 0 5,-1 0-3,0 0 1,35 35-1,-35-35 1,35 34 102,-34-34-26,-1 0-61,35 35-18</inkml:trace>
    </iact:actionData>
  </iact:action>
  <iact:action type="add" startTime="122492">
    <iact:property name="dataType"/>
    <iact:actionData xml:id="d21">
      <inkml:trace xmlns:inkml="http://www.w3.org/2003/InkML" xml:id="stk21" contextRef="#ctx0" brushRef="#br0">3197 14288 0,'0'-70'39,"34"1"-34,-34 34 3,70-69 2,-1 34-2,-34 70-5,35-69 6,-36-1 0,71 35 0,-1 1-2,35-1 1,-35-35 0,0 70-2,-69 0 1,35 0 2,34-34 0,-35 34-2,1 0 0,-1 0 2,-34 0-3,34 0 2,-34 0 1,0 0-1,0 34-2,-1 1 4,1-35-3,0 70-1,0-36 2,-1 36 1,36 34-1,-1 1-1,1-1 2,-1-35-2,1 36 0,-35-71 0,-1 1 0,1 0 2,-35 0 0,35-35-1,-35-35 66,0 0-65</inkml:trace>
    </iact:actionData>
  </iact:action>
  <iact:action type="add" startTime="123041">
    <iact:property name="dataType"/>
    <iact:actionData xml:id="d22">
      <inkml:trace xmlns:inkml="http://www.w3.org/2003/InkML" xml:id="stk22" contextRef="#ctx0" brushRef="#br0">5420 13940 0,'35'35'46,"0"35"-40,-35-1 4,35 35-6,-1-69 4,-34 69-1,0-69 11,0 0-10,0 0-1,-69 69 1,-1-69-3,-34 34 5,-35-34-2,35 35-1,0-36 2,34-34-2,1 0 1,-1 0-1,35 0 14,1 0-3,34-34-10,-70-1-3,70 0 4,-35 0-1,1 35 8,-1 0-8</inkml:trace>
    </iact:actionData>
  </iact:action>
  <iact:action type="add" startTime="123703">
    <iact:property name="dataType"/>
    <iact:actionData xml:id="d23">
      <inkml:trace xmlns:inkml="http://www.w3.org/2003/InkML" xml:id="stk23" contextRef="#ctx0" brushRef="#br0">3231 15470 0,'35'35'55,"-35"34"-49,70 1 1,-1 34 0,1-35 1,-1-34 0,-34 0 0,69 0 0,-34-1-1,34-34 2,0 0-2,105 35 1,-36 0 0,1-35 0,-70 35 0,0-35-2,-34 0 3,-1 0-2,-34 0 1,35 0 0,69-70-1,-35 1 2,-35-1 0,36 1-3,-71 69 1,1-35 1,35 0 0,-140 0 178</inkml:trace>
    </iact:actionData>
  </iact:action>
  <iact:action type="add" startTime="124315">
    <iact:property name="dataType"/>
    <iact:actionData xml:id="d24">
      <inkml:trace xmlns:inkml="http://www.w3.org/2003/InkML" xml:id="stk24" contextRef="#ctx0" brushRef="#br0">5003 15609 0,'35'-35'6,"35"35"1,-1 0 2,-34-35-3,69 35 2,-34 0 1,-1 0-3,-34 0 0,0 0 4,-1 0-2,1 0 37,0 0-29,0 0-7,-35 35-2,34 0 16,-34 0 55,0-1-64,0 1-7,0 0 1,-69 69 0,-35-69-1,34 34 3,1 1-3,34-35 0,-69-35 0,69 35 2,0-35-2,35 34 1</inkml:trace>
    </iact:actionData>
  </iact:action>
  <iact:action type="add" startTime="127870">
    <iact:property name="dataType"/>
    <iact:actionData xml:id="d25">
      <inkml:trace xmlns:inkml="http://www.w3.org/2003/InkML" xml:id="stk25" contextRef="#ctx0" brushRef="#br0">3996 13210 0,'69'0'70,"36"35"-63,-71-35 1,105 0-1,-35 35 3,35 0-3,-69-35-1,34 34 3,0-34-1,1 0-1,-71 0 1,1 0-1</inkml:trace>
    </iact:actionData>
  </iact:action>
  <iact:action type="add" startTime="128642">
    <iact:property name="dataType"/>
    <iact:actionData xml:id="d26">
      <inkml:trace xmlns:inkml="http://www.w3.org/2003/InkML" xml:id="stk26" contextRef="#ctx0" brushRef="#br0">3683 16860 0,'35'0'54,"69"0"-46,0 0 0,1 0-2,34 0 2,104 0 1,0 0-2,-139 0 0,70 35 0,-70-35 2,-34 0 0,-36 0-1,1 0 0</inkml:trace>
    </iact:actionData>
  </iact:action>
  <iact:action type="add" startTime="130764">
    <iact:property name="dataType"/>
    <iact:actionData xml:id="d27">
      <inkml:trace xmlns:inkml="http://www.w3.org/2003/InkML" xml:id="stk27" contextRef="#ctx0" brushRef="#br0">12683 18703 0,'34'0'17,"1"0"-3,0 0 10,-35-35-19,35 35 12,-1 0 20,36 0-28,-36 0-2,36 0 2,34 0-1,-34 0 0,69 0 0,34 0-2,-68 0 1,-71 0 2,140 0-1,-70 0-2,-34-35 4,-35 35 35</inkml:trace>
    </iact:actionData>
  </iact:action>
  <iact:action type="add" startTime="132123">
    <iact:property name="dataType"/>
    <iact:actionData xml:id="d28">
      <inkml:trace xmlns:inkml="http://www.w3.org/2003/InkML" xml:id="stk28" contextRef="#ctx0" brushRef="#br0">13794 18807 0,'35'0'107,"0"0"-95,34 0-10,1 0 9,-35 0-4,69 0 0,35 0 0,-35 0 1,35 0 2,-69-35-5,34 35 2,0 0 2,-34-34 0,-36 34-2,1 0 1</inkml:trace>
    </iact:actionData>
  </iact:action>
  <iact:action type="add" startTime="133474">
    <iact:property name="dataType"/>
    <iact:actionData xml:id="d29">
      <inkml:trace xmlns:inkml="http://www.w3.org/2003/InkML" xml:id="stk29" contextRef="#ctx0" brushRef="#br0">11883 18459 0,'-34'0'31,"-1"0"-17,0 0-5,0-34-1,1-1 8,-1 0-11,0-69 2</inkml:trace>
    </iact:actionData>
  </iact:action>
  <iact:action type="add" startTime="134168">
    <iact:property name="dataType"/>
    <iact:actionData xml:id="d30">
      <inkml:trace xmlns:inkml="http://www.w3.org/2003/InkML" xml:id="stk30" contextRef="#ctx0" brushRef="#br0">10702 7022 0,'0'0'3,"0"-69"2,0-35 5,0-35-6,0 0 6,0 34-4,0-34 2,0 35-1,0-35 0,69 0 3,-34 69-2,104-34 0,0-70-1,-104 139 0,34-34-1,36 34 4,-105 0-3,34 1 2,1 34-3,0 0 9,0 0-9,-1 0 12,36 0-10,-35 0 7,-1 0 1,1 0-8,0 34 6,-35 71-5,69-36-2,-69 35-1,0-69 2,0 70 2,35 34-3,-35 0 1,0 34 1,0-138-3,0 104 1,-69 70 1,69-174 0,-105 69-1,71-35 2,-36-34 0,1 35-2,34-36 0,-35 1 2,36-35 5,-1 0 24,-35-35-29,70-34-2,-34 69 1,-1-35 15</inkml:trace>
    </iact:actionData>
  </iact:action>
  <iact:action type="add" startTime="137316">
    <iact:property name="dataType"/>
    <iact:actionData xml:id="d31">
      <inkml:trace xmlns:inkml="http://www.w3.org/2003/InkML" xml:id="stk31" contextRef="#ctx0" brushRef="#br0">12474 13975 0,'-35'0'15,"-34"35"-1,34 0-5,-34-1 1,34 36-2,0-35 0,0-1-3,1 1 4,-1 0-1,0 0 0,35 34-2,-35 1 2,1-1 7,34 70-8,0-69 2,0-1 0,0 1-1,0 34-1,0-69-2,0 34 5,0 36-3,0-1 1,0-34 0,34 34 0,-34-35 0,0-34 0,35 35-2,-35-1 1,70-34 3,-70 0-2,34-1 0,1 36 4,0-35-3,0-35-1,-1 34 0,36 1 0,-35 35 0,-1-70 1,1 0-5,0 35 4,0-35 2,34 0-3,-69 34 1,70-34-1,-1 0 7,-34 0-5,34 0-2,-34 0 2,34-34-1,1-1 1,-1 0-2,1 0 2,-35 35-3,-1-35 2,1 35-1,0-34 3,0-1 4,-35 0-5,34 0 3,-34 1-3,35-1 0,0-35-2,-35 36 1,0-36-2,0 35 3,0-69-2,0 0 0,0 34 3,0 1-3,0-1 2,0 1-2,0-1-2,0 1 4,0 34 7,0-35-8,0 36 0,0-1 0,-35-35-1,35 36-1,0-1 4,-35-70-4,1 1 4,-1 69-3,35 1 0,-35-1 1,35 0 0,0 0-1,-35 35 0,35-34 2,-34-1 7,-1 0-12,35 0 6,-35 35-2,-34-34 1,34-1-2,-35 35 1,36 0-1,34-35 7,-35 35 32</inkml:trace>
    </iact:actionData>
  </iact:action>
  <iact:action type="add" startTime="139723">
    <iact:property name="dataType"/>
    <iact:actionData xml:id="d32">
      <inkml:trace xmlns:inkml="http://www.w3.org/2003/InkML" xml:id="stk32" contextRef="#ctx0" brushRef="#br0">12439 16096 0,'0'-35'33,"35"35"5,104-35-30,-69 0-1,103 35 1,-34-35 1,35 1-4,-70 34 2,-34 0 2,34 0-1,-69 0 0,-1 0 0</inkml:trace>
    </iact:actionData>
  </iact:action>
  <iact:action type="add" startTime="140341">
    <iact:property name="dataType"/>
    <iact:actionData xml:id="d33">
      <inkml:trace xmlns:inkml="http://www.w3.org/2003/InkML" xml:id="stk33" contextRef="#ctx0" brushRef="#br0">12822 16339 0,'-35'0'25,"35"35"-19,-35-35 17,35 34-6,70-34 50,103-34-59,1-1-1,-105 35 3,-34 0-2,35 0-1,-36 0 9</inkml:trace>
    </iact:actionData>
  </iact:action>
  <iact:action type="add" startTime="148592">
    <iact:property name="dataType"/>
    <iact:actionData xml:id="d34">
      <inkml:trace xmlns:inkml="http://www.w3.org/2003/InkML" xml:id="stk34" contextRef="#ctx0" brushRef="#br0">11536 13036 0,'-35'0'17,"-34"0"-12,-1 0 5,-34 35-5,34 0 2,-34 34 3,-35 36-2,70-70 0,-1 34-1,35 1-1,35-1 9,0 1-6,0-36-2,0 1 2,0 0-1,0 0-2,0-1 1,0 36 0,70-35 4,-35 34-6,-1 1 5,36-35-1,-1 34-3,70 1 2,-34-36 0,34 1 1,0-35-3,69 0 2,-104 0 1,1 0-2,-1 0-1,-69 0 3,-1 0-2,-34-35 31,0-34-30,0-1 0,0-34 1,0 0-2,0-1 1,0 1 0</inkml:trace>
    </iact:actionData>
  </iact:action>
  <iact:action type="add" startTime="149471">
    <iact:property name="dataType"/>
    <iact:actionData xml:id="d35">
      <inkml:trace xmlns:inkml="http://www.w3.org/2003/InkML" xml:id="stk35" contextRef="#ctx0" brushRef="#br0">13377 13280 0,'0'69'30,"0"-34"-21,0 0-2,0 69 1,0-34 0,0-1 1,0 1-2,0-1-2,0-34 4,35 0-1,0-1 0,-35 36-1,35-70 2,-1 35-1,36-35-1,-1 0-1,70 0 4,0 0-4,0 0 6,-34 0-7,34 0 4,0 0-3,-105 0 2,1 0-1,0-35 38,-35-35-35,35 70-3,-1-34 9,-34-1 6,0 0-15,0 0 2,0 1 0,0-36-2,-34 1 1,-1-1-3,0-34 5,0 34-2,1 1-1,34 34 0,-70-35 2,35 36-1,-69-1-2,35 0 1,-1 35 2,1 0 0,-1 0-2,35 0 1,-34 0 6,34 0 2,0 35-9,1 0 2,34-1-1,-35 1-1,35 35-1,-35-70 3,0 35-1,35-1 8,0 1 77</inkml:trace>
    </iact:actionData>
  </iact:action>
  <iact:action type="add" startTime="154796">
    <iact:property name="dataType"/>
    <iact:actionData xml:id="d36">
      <inkml:trace xmlns:inkml="http://www.w3.org/2003/InkML" xml:id="stk36" contextRef="#ctx0" brushRef="#br0">22412 17034 0,'-35'0'14,"0"0"3,35 35-9,-104-35-1,104 35-1,-70-35 4,1 34-3,-1 36 0,36-70 2,-36 35 0,35-1-2,1 36-1,-36-35 3,35 34-1,35-34-1,-34 0 1,-1 34 0,35-34-1,-35 35 1,0-70-2,35 34 2,0 1 1,-34 0 7,34 0-8,0-1 7,0 36-8,0-35 1,0 0-1,0 34 1,34-69 2,-34 35-2,0 69-4,0-69 5,35 34-2,0-34 2,-35 0-1,0 0 0,0-1-1,35-34 0,-35 35 0,34 0 1,1 0 2,0-1 9,-35 1 2,35-35-17,-35 35 12,34-35-8,1 0-1,0 35 1,34 0 8,-34-1-6,0-34-3,34 0-1,36 0 1,-36 0 0,1 0 2,34 0-2,35 0 2,-35-34-2,-69 34 2,69-35-2,0 35 0,-34 0 1,-1 0 1,1 0-2,-35-35 1,34 0-1,1 35 8,-36-35-8,1 1 2,35-1 0,-36-35-1,1 70-2,0-34 1,0-1 10,-35 0-9,34 0 7,-34 1 1,0-36-11,0 35 3,0-34 0,0-1 1,-34-34-1,-1-35 0,-35 69 0,36 1-1,-1-1 1,0 70-2,0-69 4,1 34-2,-1 0 0,0 1-2,-69-36 1,34 0 2,-34 36-2,-70-36 2,105 35-2,34 1 1,-34 34 0,-36 0-1,36 0 0,34 0 9,0 0-9,1 0 1,-36 0 1,35 0 5,1-35-6,-1 35 9,0 0-2,0 0 15,1 0-4,34 35 2,-35-35-20</inkml:trace>
    </iact:actionData>
  </iact:action>
  <iact:action type="add" startTime="157389">
    <iact:property name="dataType"/>
    <iact:actionData xml:id="d37">
      <inkml:trace xmlns:inkml="http://www.w3.org/2003/InkML" xml:id="stk37" contextRef="#ctx0" brushRef="#br0">21856 17973 0,'-35'0'54,"0"0"-45,0 0 4,1 35-6,-1-1 11,35 1-12,0 0 2,0 0 8,0-1-8,0 1-2,0 35 3,0-36-1,0 1 0,0 0 0,0 34-1,0 1 8,35-35-7,-1-1-1,-34 36 2,0-35 0,35 0-4,-35-1 11,35 1-7,0 0-2,34 0 0,-34-1 8,34-34-7,-34 35-1,35-35 2,-1 0-1,1 0 0,-36 0 0,1 0-1,0 0 0,0 0 2,-1 0-1,1 0-1,0 0 2,0 0-3,-1 0 2,1-35-1,0-34 2,0 34-3,-1 0 4,1 1-2,-35-1 5,0 0 10,0 0-5,0-34-2,0 34-12,0 0 5,-69-69-1,69 0 0,-70 104-2,35-105 3,35 71 1,-69-1-4,69-69 0,-35 104 3,0-35 8,1 35-10,-1-70 0,0 70 0,-34 0 2,69-35-2,-70 35 0,1 0 2,34-34-2,0 34 8,0 0-8,1 0 11,-1 0 5,0 0-9,0 0 18,1 0-9,34 34-16,-70-34 1,70 70 0,-35-70-1,1 35 1,34 0 6</inkml:trace>
    </iact:actionData>
  </iact:action>
  <iact:action type="add" startTime="162321">
    <iact:property name="dataType"/>
    <iact:actionData xml:id="d38">
      <inkml:trace xmlns:inkml="http://www.w3.org/2003/InkML" xml:id="stk38" contextRef="#ctx0" brushRef="#br0">21126 16374 0,'0'-35'38,"35"35"15,0 0-43,-1 0-5,70 0 2,-34 0 9,-1 0-7,1 0-1,-35 0-1,34 0 3,-34 0-4,0 0 2,34 0-2,-34 0 3,0 0 0,-1 0-3,1 0 18,35 0-10,-36 0 4,1 0-10,0 0-3,34 0 4,-34 0-2,0 0 2,0 0 6,-1 0 0</inkml:trace>
    </iact:actionData>
  </iact:action>
  <iact:action type="add" startTime="165446">
    <iact:property name="dataType"/>
    <iact:actionData xml:id="d39">
      <inkml:trace xmlns:inkml="http://www.w3.org/2003/InkML" xml:id="stk39" contextRef="#ctx0" brushRef="#br0">20257 15400 0,'70'0'79,"69"0"-71,-70 0 0,105-34-2,-35 34 1,104 0-1,-138 0 3,-36 0-1,-34 0-1,-1 0 8</inkml:trace>
    </iact:actionData>
  </iact:action>
  <iact:action type="add" startTime="165940">
    <iact:property name="dataType"/>
    <iact:actionData xml:id="d40">
      <inkml:trace xmlns:inkml="http://www.w3.org/2003/InkML" xml:id="stk40" contextRef="#ctx0" brushRef="#br0">20744 15192 0,'69'0'94,"-34"34"-89,35-34 12,-70 35-9,34-35 7,-34 35-6,0 0 12,35-35-5,-35 35 15,0-1 157,-35 1-180,1-35-1,-1 35 1,0-35-4,0 35 12,1-1 1</inkml:trace>
    </iact:actionData>
  </iact:action>
  <iact:action type="add" startTime="167507">
    <iact:property name="dataType"/>
    <iact:actionData xml:id="d41">
      <inkml:trace xmlns:inkml="http://www.w3.org/2003/InkML" xml:id="stk41" contextRef="#ctx0" brushRef="#br0">20257 13627 0,'0'35'77,"-34"69"-71,34-34 12,-35 34-10,35-34-1,0 34-3,0-34 5,0-1 0,0 1-2,0-1 2,35 1-2,-35-36 0,34-34 0,-34 35 2,0 0-2,35-35 2,0 0 37,0 0-38,-1 0-1,36 0 2,-35-35 5,-1 35-3,-34-35-5,35 1 1,-35-1 1,35-69 0,-35 34-1,0 35-1,35 1 4,-35-36-4,0 35 3,0 1-1,0-36-1,-35-34 8,35 34-7,-70 1 1,36-36-2,34 1-1,-35 104 3,35-35 1,-70 35 27,-34 0-29,0 35 0,-35 0-1,0 0 1,35 34-1,-35 1 2,104-36 0,-35 1-2,70 0-1,0 0 1,-34-35 0,34 34 1,0 1 0,0 0 17,0 0 5,69-35-7</inkml:trace>
    </iact:actionData>
  </iact:action>
  <iact:action type="add" startTime="169412">
    <iact:property name="dataType"/>
    <iact:actionData xml:id="d42">
      <inkml:trace xmlns:inkml="http://www.w3.org/2003/InkML" xml:id="stk42" contextRef="#ctx0" brushRef="#br0">22690 13732 0,'-70'0'15,"35"69"-7,1 1 0,-1-1 0,0 1 0,0 34 0,1-34-1,34-1-1,0 1 2,0-1 1,0-34-1,0 0 0,0-1 0,0 1 0,34-35-2,-34 35 1,35-35 3,0 0-3,0 0 1,-1 0-1,36 0 3,-1 0-4,36-35 1,-36 35 0,1-69 1,-1 34 0,1 0 1,-1-34-1,-34-1-2,0 35 3,-35-34-2,34-1 1,1 36-1,-35-1 2,35 0 0,-35 0-4,0 0 2,0 1 1,0-1 0,0-35 1,0 36-1,0-1 0,-35 0-2,0 0 2,1-34 0,-1 34-2,-35 0 5,36 35 5,-1-34-12,0 34 5,0 0 0,1 0 14,-1 0 7,35 34-16,-70 1-3,70 0-6,0 0 11,-34-35-8,34 34-1,0 1 1,-35 0 14,35 0-4,0-1-2,-35 1-1</inkml:trace>
    </iact:actionData>
  </iact:action>
  <iact:action type="add" startTime="175140">
    <iact:property name="dataType"/>
    <iact:actionData xml:id="d43">
      <inkml:trace xmlns:inkml="http://www.w3.org/2003/InkML" xml:id="stk43" contextRef="#ctx0" brushRef="#br0">22203 14879 0,'0'-35'40,"0"-104"-34,0 35 2,0-1 0,0-34-3,0 35 4,-35-70-2,35 70 2,-34 34-1,-1 1-2,35-1 3,0 1-3,-35 34 2,35 0 0,-35 1 1,1 34-2,34-35 1,0 0 5,-35 35-4,35-35 14,-35 35 16,0 0-24,1 35-7,-36 0 0,35 69-1,1-104 1,-1 70 1,0-1-1,-34 70 0,-1-34-2,35-1 3,35-69-5,-34 69 5,34-69 0,-35 34-1,35-34 0,-35 0 0,35 34 8,0-34-3,0 0 5,-35-35-10,35 35 21</inkml:trace>
    </iact:actionData>
  </iact:action>
  <iact:action type="add" startTime="175879">
    <iact:property name="dataType"/>
    <iact:actionData xml:id="d44">
      <inkml:trace xmlns:inkml="http://www.w3.org/2003/InkML" xml:id="stk44" contextRef="#ctx0" brushRef="#br0">21230 14323 0,'0'34'73,"0"1"-68,0 35 4,0-36-3,0 1 1,0 0 1,0 0 9,0 0-10,0-1 0,70-34 141,-70-34-140,69-1 0,1-35 1,-36 35-3,36-34 4,-35 34-5,-1 35 2,-34-35 1</inkml:trace>
    </iact:actionData>
  </iact:action>
  <iact:action type="add" startTime="178828">
    <iact:property name="dataType"/>
    <iact:actionData xml:id="d45">
      <inkml:trace xmlns:inkml="http://www.w3.org/2003/InkML" xml:id="stk45" contextRef="#ctx0" brushRef="#br0">22029 12515 0,'-34'0'29,"-1"0"-22,-35 35 3,1-35-3,-1 0 1,1 35 0,-1-35 0,1 34-2,34 1 10,0 0-8,1-35-1,34 35 1,-35-1 1,35 1-3,-35 0 2,0 34 8,35 1-8,-34-35 0,-1 34 0,35 35-1,0-34 0,0-35 0,0 34 2,0 1-2,0-1 2,0-34 0,0 0-4,0 34 3,0-34 7,35-35-6,-1 35-1,1-35 14,35 0-14,34 0-1,0-35 2,-34 35-1,-1-35 0,1 1-3,-1-1 4,-34 0 7,0 0-9,-1-34 2,1 34-1,0-34-1,34-1 0,-69-69 1,35 104-1,-35-34 2,35 34-1,-35 0-1,0 0 0,0 1 9,0-1-1,0 0-6,-35-34-1,35-1-4,-69 1 5,69-1 0,-35 35-1,0 35 0,35-35-1,-35 35 77,1 0-67,-1 35-7,-35 0-2,1-35-4,34 35 6,0-35-3</inkml:trace>
    </iact:actionData>
  </iact:action>
  <iact:action type="add" startTime="181336">
    <iact:property name="dataType"/>
    <iact:actionData xml:id="d46">
      <inkml:trace xmlns:inkml="http://www.w3.org/2003/InkML" xml:id="stk46" contextRef="#ctx0" brushRef="#br0">22168 18008 0,'0'0'6,"-34"-70"-4,-1 35 5,35 0 0,-35-34 8,0 69-6,1 0 20,-36 0-13,35 0-7,-34 0 6,34 0 23,0 0-13,35 69-19,-34-34 1,34 0 1,-35 35 0,35-36 1,-35 36-4,35-1 5,0 1-4,0-35 3,0-1 5,0 1-5,0 0 30,0 0-24,35-1-8,0 1 1,34 35 0,-34-1-1,34-69 1,-34 70 1,0-70-2,34 35 9,-34-35-10,0 0 2,0 0 0,-1 0 8,1 0-9,0 0 3,0-35-5,-1 0 2,1 0 2,0 0 0,0 1-1,-1-36 8,1 70-11,-35-35 10,35 35-7,-35-34 1,0-1 13,0 0 25,0 0-41,0-34 10,0 34 1,0 0-1,0 1-9,-35 34 1,0-35-1,35-35 1,-69 1 8,34 34 0,0-35-12,1 70 5,-1-34 8,0-1 22,0 35-32,1 0 9,-1 0-8,0 0 6,0 0-6,1 0 8,-1 0 14,0 0-15,0 0-5,1 0 6,-1 0 38,35 35-24,-35-35-22,0 34-1,35 1 1,-34 0-1,-1-35 8,35 35-7,0 0 8,0 34 0,-35-34-3,35 0-4,0 34-1,0 1 0,0-1 0,0-34 0,0 34-1,0 1-1,0-35 3,0-1-1,0 1 0,35 0 0,-35 0-1,35-35 17,-35 35-17,34-35 1,1 0 2,0 34-3,34-34-2,1 35 2,69-35 2,-35 0-1,105 0 0,-70 0 0,-35 0 0,-35 0-2,-34 0 2,0 0-1,0 0 1,-35 35 23,34-35 56,1-35-80,0-34-1,34-1 4,-69 35-4,35 0 2,0-34-1,0 34 2,-35-34-1,0-1 0,0 1 6,-35 34-6,35 0 0,-35 35 0,35-35-1,-69 1 1,69-1 1,-35 35-1,-69-70-2,34 70 2,1-69 1,-1 34-2,1 35 1,34-35-1,0 0 0,-34 35 1,34 0 0,0 0 0,0 0 0,1 0 6,-1 0 10,35-34-16,-35 34 9,0 0-4,-34 0 2,34 0 1,0 0-7,1 0-3,-1 0 2,0 0 0,-34 0 6,34 0 3,35 34-2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8T08:58:41.8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750">
    <iact:property name="dataType"/>
    <iact:actionData xml:id="d0">
      <inkml:trace xmlns:inkml="http://www.w3.org/2003/InkML" xml:id="stk0" contextRef="#ctx0" brushRef="#br0">4031 939 0,'0'-35'17,"0"0"-11,-35 35 0,0 0 0,0 0 4,1 0-3,-36 0 0,1 0 2,34 0-2,0 35 1,-34-35-2,34 70 1,0-1 11,35-34-10,-35 0 0,35 34-1,0 1 2,0-1 4,0-34-4,0 0 15,0 0-11,35-35-4,0 0-1,34 0-1,-34-35 2,69 0-2,-69 0 2,0 1-5,34-36 6,-34 35-2,-35-34 0,35 34 0,-35 0-2,0 1 42,35 68 6,-35 36-45,34-1-3,-34-34 2,0 0-2,0 0 3,35-1 7,-35 1 6,70-35-6,-36 0-9,71 0 1</inkml:trace>
    </iact:actionData>
  </iact:action>
  <iact:action type="add" startTime="6435">
    <iact:property name="dataType"/>
    <iact:actionData xml:id="d1">
      <inkml:trace xmlns:inkml="http://www.w3.org/2003/InkML" xml:id="stk1" contextRef="#ctx0" brushRef="#br0">5108 452 0,'0'70'92,"0"-1"-83,-35 36-2,35-36-1,0 70 2,0-104 0,-35 104 1,35 0-1,-35 70 0,35-175-1,0 71-1,-34-1 2,34-34-1,0-105 65,0-70-63,69 1-2,-69 0-2,104 34 5,-104 36-2,70-36 0,-35 70 0,-1 0 36,-34 35-27,35 0-10,-35 34-2,0-34 6,0 34-4,0-34 1,0 35-1,0-36 3,0 1-2,-35 0 0,-34 35-3,-1-36 2,36 1 3,-1-35 6,0 0-10,0 0 16,1-35-12,-1 1-4,35-36 4,-70 35-2,36-34-2</inkml:trace>
    </iact:actionData>
  </iact:action>
  <iact:action type="add" startTime="7293">
    <iact:property name="dataType"/>
    <iact:actionData xml:id="d2">
      <inkml:trace xmlns:inkml="http://www.w3.org/2003/InkML" xml:id="stk2" contextRef="#ctx0" brushRef="#br0">3127 696 0,'0'0'3,"-35"0"3,1 34 0,-36 71-1,35 34 4,-34 69 0,34-103-2,0 103 1,1-69-1,34 0 1,0-69-1,0-1 1,0 1 0,0-35 9,0-1-3,34 1-7,1-35 1,35 35 0,173-35 0,-69 0-1,69 0 1</inkml:trace>
    </iact:actionData>
  </iact:action>
  <iact:action type="add" startTime="7794">
    <iact:property name="dataType"/>
    <iact:actionData xml:id="d3">
      <inkml:trace xmlns:inkml="http://www.w3.org/2003/InkML" xml:id="stk3" contextRef="#ctx0" brushRef="#br0">5942 904 0,'34'70'49,"-34"-1"-45,35 36 4,0-1 0,-35-35-1,0-34 1,0 35 0,0-1-1,0 1 2,0 34-3,-70-34 2,36-36 0,-71 71 2,36-71-4,-1 36 3,36-70-2,-1 0-1,0 0 2</inkml:trace>
    </iact:actionData>
  </iact:action>
  <iact:action type="add" startTime="8341">
    <iact:property name="dataType"/>
    <iact:actionData xml:id="d4">
      <inkml:trace xmlns:inkml="http://www.w3.org/2003/InkML" xml:id="stk4" contextRef="#ctx0" brushRef="#br0">6567 313 0,'0'35'57,"-35"35"-53,-34-1 6,69-34-2,-70 69-2,1-34 1,34-36 2,35 1 0,-69 0-1,69 0-4,0-1 20</inkml:trace>
    </iact:actionData>
  </iact:action>
  <iact:action type="add" startTime="8653">
    <iact:property name="dataType"/>
    <iact:actionData xml:id="d5">
      <inkml:trace xmlns:inkml="http://www.w3.org/2003/InkML" xml:id="stk5" contextRef="#ctx0" brushRef="#br0">6254 383 0,'35'69'54,"35"1"-46,-36-35 2,-34 34-8,70 70 9,-35-69-7,34-1 6,-34 1-2,-35-1-3,35-69 3,-35 35 0</inkml:trace>
    </iact:actionData>
  </iact:action>
  <iact:action type="add" startTime="9021">
    <iact:property name="dataType"/>
    <iact:actionData xml:id="d6">
      <inkml:trace xmlns:inkml="http://www.w3.org/2003/InkML" xml:id="stk6" contextRef="#ctx0" brushRef="#br0">5976 557 0,'174'0'76,"-35"0"-68,-35 34 1,105-34-2,-35 0-1,-35 0 3,-35 0-2,-69 0 2,-35 35 82</inkml:trace>
    </iact:actionData>
  </iact:action>
  <iact:action type="add" startTime="9909">
    <iact:property name="dataType"/>
    <iact:actionData xml:id="d7">
      <inkml:trace xmlns:inkml="http://www.w3.org/2003/InkML" xml:id="stk7" contextRef="#ctx0" brushRef="#br0">7818 661 0,'0'0'2,"-70"0"9,36 0 4,-36 35-7,35 69 2,1-35-2,-1 1 0,0 34-4,35 70 6,-35-35-2,1 0 0,34-69 0,0 34 0,0 0-1,0 1 2,0-1-4,69-35 2,1-34 2,-1 0-2,-34-35 2,69 0-2,35-35 0,0-34 1,35-70-1</inkml:trace>
    </iact:actionData>
  </iact:action>
  <iact:action type="add" startTime="10226">
    <iact:property name="dataType"/>
    <iact:actionData xml:id="d8">
      <inkml:trace xmlns:inkml="http://www.w3.org/2003/InkML" xml:id="stk8" contextRef="#ctx0" brushRef="#br0">8617 974 0,'0'0'2,"-35"0"2,-34 0 3,-1 35 2,36-1-3,-1 36 2,0-35-2,0-1 3,35 36-2,0-35 4,0-1-6,0 1 2,0 69 1,0-69 2,0 0-3,35 0 1,0-1-1,34 1-1,1-35 3,-1 0-1,-34 0-2,35-69 2,34-1 3,-69 1-4,-1-36 1,-34 36-2,0-1 2,0 36 1,0-1 5,35 70 43,-35 34-52,0 1 5,0 34-3,35-69 0,-35-1 0,0 36 8,35-35 1,-35-1-9,34 1 1,1 0 16,35-35-8,-36 0-11,-34-35 4,35-34-2</inkml:trace>
    </iact:actionData>
  </iact:action>
  <iact:action type="add" startTime="11012">
    <iact:property name="dataType"/>
    <iact:actionData xml:id="d9">
      <inkml:trace xmlns:inkml="http://www.w3.org/2003/InkML" xml:id="stk9" contextRef="#ctx0" brushRef="#br0">9451 730 0,'0'70'55,"0"34"-50,0-69 3,35 208 1,-35-173-2,0 173 2,0-173-2,0 69-2,35 69 3,-35-173 1,0 35-1,0-1 0,0-34 22,34-35 10,1-35-27</inkml:trace>
    </iact:actionData>
  </iact:action>
  <iact:action type="add" startTime="11404">
    <iact:property name="dataType"/>
    <iact:actionData xml:id="d10">
      <inkml:trace xmlns:inkml="http://www.w3.org/2003/InkML" xml:id="stk10" contextRef="#ctx0" brushRef="#br0">9972 626 0,'0'35'37,"0"69"-28,0-69 1,-34 69-3,34 1 2,-35 34 0,35 0-5,0-35 5,0 0-3,-35 0 3,35-34-3,0 34 3,0-69 7,0-70 22,0-69-30,35 0-1,0-1 1,34 36-2,-69 34 3,35 35-2,-1 0 3,1 70 37,0-36-38,-35 36-5,35-35 5,-1-1-1,-34 1-1,0 0-1,0 0 1,0 0 4,0-1 4,0 1-7,-34-35-3,-1 35 3,-35-35 0,36 0 0,-1 0 0,0 0 0,1 0 1,-1-35 5,35 0-5,0 1 5,0-1 2</inkml:trace>
    </iact:actionData>
  </iact:action>
  <iact:action type="add" startTime="12123">
    <iact:property name="dataType"/>
    <iact:actionData xml:id="d11">
      <inkml:trace xmlns:inkml="http://www.w3.org/2003/InkML" xml:id="stk11" contextRef="#ctx0" brushRef="#br0">10528 730 0,'35'35'71,"-35"0"-57,35 34-9,-1 71 8,-34-71-10,35-34 6,-35 34-2,0 1 2,0 34-3,0-34 2,0 34-1,-35-35 2,1 1 0,-1 0-2,0-36 1,0 36 1,1-35-4,-36 34 4,35-34 5,1-35-5,-1 0 20,0 0 6,-34 0-28,-1 0-1,35 0 1,-34 35 0</inkml:trace>
    </iact:actionData>
  </iact:action>
  <iact:action type="add" startTime="19160">
    <iact:property name="dataType"/>
    <iact:actionData xml:id="d12">
      <inkml:trace xmlns:inkml="http://www.w3.org/2003/InkML" xml:id="stk12" contextRef="#ctx0" brushRef="#br0">4274 6814 0,'-35'0'32,"0"0"-25,1 35 8,-1 34-7,-35 105-1,36-139 3,-1 104-2,0 69 0,0-138-1,1 69-1,-1 0 1,35 35 2,0-70-1,0 0-1,0-34 2,35-35-2,-1 34-1,-34-34 2,35-35 1,-35 69-1,70-69 0,-1 35 0,1-35-2,69 0 2,-105 0 0,175 0 0,-1-69-1,1 34 3,-36 0-2,1 35-1,-35-69-3,-35 34 6,1 0-2,-71 0 0,36 1-1,-35-1 2,-35-35-1,34-34-3,-34 0 3,0-35 1,0 34-2,0-34 2,0 35-1,-34 0-2,-1 0 2,35-1-1,0 70 2,-35-34-1,0 34-1,35 0 2,-69-34-1,34 34-3,-34-34 2,-36 69 3,36-35-1,-1 0-2,-69 0 0,0 35 1,35 0-1,-35 0 0,-69 0 2,34 0-1,70 0-1,0 0 3,-1 35-3,36 0-2,34-35 3,0 0 1,35 35-1,-34-35 6,34 69-4,0-34-4,0 0 10,0-1-1,0 1-6</inkml:trace>
    </iact:actionData>
  </iact:action>
  <iact:action type="add" startTime="20489">
    <iact:property name="dataType"/>
    <iact:actionData xml:id="d13">
      <inkml:trace xmlns:inkml="http://www.w3.org/2003/InkML" xml:id="stk13" contextRef="#ctx0" brushRef="#br0">1564 7440 0,'104'0'63,"35"0"-56,-35 0-1,70 0 1,-35 0 0,34 0 3,36 0-4,-174 0 3,69 0-1,0 0-1,0 0-1,-34 0 3,-35 0 2,-1 0 113</inkml:trace>
    </iact:actionData>
  </iact:action>
  <iact:action type="add" startTime="20904">
    <iact:property name="dataType"/>
    <iact:actionData xml:id="d14">
      <inkml:trace xmlns:inkml="http://www.w3.org/2003/InkML" xml:id="stk14" contextRef="#ctx0" brushRef="#br0">3127 7440 0,'0'0'0,"104"0"9,-34 0-2,34 0 2,35 0-1,-35 0 0,-69 0-2,0 0 2</inkml:trace>
    </iact:actionData>
  </iact:action>
  <iact:action type="add" startTime="21384">
    <iact:property name="dataType"/>
    <iact:actionData xml:id="d15">
      <inkml:trace xmlns:inkml="http://www.w3.org/2003/InkML" xml:id="stk15" contextRef="#ctx0" brushRef="#br0">3509 7266 0,'70'0'95,"-35"0"-87,34 69-4,-34-69 10,-35 35-4,35-35-4,-1 0 4,-34 35-4,35 0 11,-35-1 54,-69 36 69,-36-35-135,36-35 1,-1 34 3,1 36-2,-35-70 1,104 35-1,-35-35 2,0 0-2,0 34-1,35 1 218</inkml:trace>
    </iact:actionData>
  </iact:action>
  <iact:action type="add" startTime="23274">
    <iact:property name="dataType"/>
    <iact:actionData xml:id="d16">
      <inkml:trace xmlns:inkml="http://www.w3.org/2003/InkML" xml:id="stk16" contextRef="#ctx0" brushRef="#br0">2154 6571 0,'-35'0'9,"1"0"-1,-36 0-1,35 0-2,1 34 4,-1-34-1,35 35 0,0 0 54,0 0-47,35-35-8,-1 34 0,-34 1 2,70 0-2,-70 0 10,0-1-9,0 36 7,0-35 1,0-1-11</inkml:trace>
    </iact:actionData>
  </iact:action>
  <iact:action type="add" startTime="23777">
    <iact:property name="dataType"/>
    <iact:actionData xml:id="d17">
      <inkml:trace xmlns:inkml="http://www.w3.org/2003/InkML" xml:id="stk17" contextRef="#ctx0" brushRef="#br0">2606 6223 0,'-35'35'33,"-34"34"-25,-36 1 0,36 34-6,-70 35 7,69 0-1,-34-35 0,35-34-1,69-1 1,0 1-1,0-35 2,0 0-1,0-1 5,34-34-4,1 0-1,35 0-1,-1 0 0,1-34 3,-1-1-2,-69 0-3</inkml:trace>
    </iact:actionData>
  </iact:action>
  <iact:action type="add" startTime="24093">
    <iact:property name="dataType"/>
    <iact:actionData xml:id="d18">
      <inkml:trace xmlns:inkml="http://www.w3.org/2003/InkML" xml:id="stk18" contextRef="#ctx0" brushRef="#br0">2189 6501 0,'35'0'85,"34"0"-78,-34 35 1,34-35-1,-34 0 1,0 0-1</inkml:trace>
    </iact:actionData>
  </iact:action>
  <iact:action type="add" startTime="24300">
    <iact:property name="dataType"/>
    <iact:actionData xml:id="d19">
      <inkml:trace xmlns:inkml="http://www.w3.org/2003/InkML" xml:id="stk19" contextRef="#ctx0" brushRef="#br0">2606 6571 0,'-35'34'32,"35"1"-26,-69 0 1,69 0 1,-35-1 4,0 36 2,35-35-6,0-1 6,0 1-6,0 0 0,0 0 0,0-1 0,35-34 30,0-34-22,-35-1-8,34-35 1,1 1-6,0 34 6,-35 0 1,35 1-3,-35-1 0,34 35 1,-34-35 38,35 35-30,-35 35 6,35 69-14,0-34 0,-35-36-1,34 105 3,-34-104-5,0 35 2,0-35 11,0-105 42,0 0-48,0 1 0,70-1-3,-35 36-1,-1 34-2,-34-35 2,35 35 0,-35-35-1,35 70 25,-35 0-25,0-1 8,0 1-9,0 0 3,0 0-1,0-1 8,0 1 0,-35-35-11,35 35 11,0-70 18,35-34-28,0-36 1,69 1 2,-69 35-4,-1 34 4,1-35 0,35 36 1,-70-1-6,34 35 5,-34-35 30,0 70 48,0 0-79,-69 69 0,-1 70-2,36-105 1,34 1-2,-35 34 4,35-69 15,0 0-10,0-1-6,35-34 25,-1 0 14,1-34-41,-35-1 1,0 0 9,35 0-10</inkml:trace>
    </iact:actionData>
  </iact:action>
  <iact:action type="add" startTime="25521">
    <iact:property name="dataType"/>
    <iact:actionData xml:id="d20">
      <inkml:trace xmlns:inkml="http://www.w3.org/2003/InkML" xml:id="stk20" contextRef="#ctx0" brushRef="#br0">2953 6640 0,'0'0'0,"35"0"75,69 0-65,1 35-2,34-35-1,0 0 0,-35 0 1,35 0 1,-70 0-4</inkml:trace>
    </iact:actionData>
  </iact:action>
  <iact:action type="add" startTime="28308">
    <iact:property name="dataType"/>
    <iact:actionData xml:id="d21">
      <inkml:trace xmlns:inkml="http://www.w3.org/2003/InkML" xml:id="stk21" contextRef="#ctx0" brushRef="#br0">21196 7162 0,'0'0'2,"-70"69"7,35 1 0,-34-1 0,34 35-1,0 1 6,1-71-7,34 71 1,0-1 0,0-34-1,69-1 2,-34 1-1,34-1 0,36-34-2,-1-35 1,35 0 2,104-35-1,0-34 0,-139-1 0,140-69 0,-175 69 0,-34 1-2,-35 34 2,0 0 0,0-69 0,-35 35 0,-34-1 0,-36-69-3,-34 70 4,35-71 0,35 106-2,-1-36 0,1 35 2,34 1-1,-69-1-2,69 35 2,0 0 0,0 0-1,1 35 2,-1-35-2</inkml:trace>
    </iact:actionData>
  </iact:action>
  <iact:action type="add" startTime="28839">
    <iact:property name="dataType"/>
    <iact:actionData xml:id="d22">
      <inkml:trace xmlns:inkml="http://www.w3.org/2003/InkML" xml:id="stk22" contextRef="#ctx0" brushRef="#br0">20744 6640 0,'0'0'1,"-35"0"21,35 35-18,0 34 5,-69 175 0,34-105-2,35 35 2,-35-35-3,35 0 3,0-35-2,0 0 1,0 1-1,0-71 1,0 36 1,0-1 0,0 1-5,35-35 4,0 34 1,-1 1-2,36-70 2,-1 34-3,36 1 4,-1-35-4,70 0 2,34 0-2,-34 0 3,69-69 0,-35 34 0,1-35-2,-105 36 0,0-1 1,-34-35 0,-1 36-2,-34 34 3,35-70-1,-36 35 0,36-34-1,34-36 0,-104 71 0,70-36 3,-70-34-2,34 0 6,-34 34-7,0-34 1,0 34 0,0 1 0,-34-36 0,-1 36 0,0 34 0,0-34-3,1-1 3,-105 1 1,34-1 0,-68 1-2,34 34 2,-105 35-2,71 0-1,-1 0 2,-69 0 0,34 0 0,140 0 0,-35 0 0,-1 0 0,71 0-2,-1 35 2,-35-35 1,36 34 6,34 1-8,-35-35 2,0 35-3,0 0 10,35 34-8,0-34 0,-34 0 0,34 34 0,0-34-3,0 34 5,0 36-3,0-70 0,0 34 1,0-34 1,0 0-1,0 34-4</inkml:trace>
    </iact:actionData>
  </iact:action>
  <iact:action type="add" startTime="33029">
    <iact:property name="dataType"/>
    <iact:actionData xml:id="d23">
      <inkml:trace xmlns:inkml="http://www.w3.org/2003/InkML" xml:id="stk23" contextRef="#ctx0" brushRef="#br0">6289 7544 0,'104'-35'77,"105"0"-70,-70 35 0,-70 0 2,140 0-2,-35 0 1,34 0 0,35 0 0,70 0-2,0 0 2,-35 0 0,208 35-1,-138-35 1,277 0 0,-139 0-1,-69 0 1,-208 0 0,208 0 0,-35 35-1,-243-35 2,139 69 0,-69-69-2,-70 0-2,-105 0 3,105 0 1,70 0-2,-70 0 2,104 0-2,-208 0 2,243 0-1,-209 0-3,174 0 4,-69 0-1,104 0 0,-174 0 0,140 0-1,34 0-1,-35 0 3,-139 0-2,104 0 1,-34 0-1,69 0 3,-104 0-2,35 0 0,69 0-2,-138 0 2,138 0 0,35 0 0,-35 0-1,-69 0 1,243 0 1,-348 0-4,244-34 3,-209 34 0,0 0 1,-69 0-1,35-35 0,-36 35-3,36 0 20,-1 0-10,-34 0-6,69 0-1,-69 0-2,35 0 2,69 0 0,-105 0 0,140 0 0,-104 0-1,34-35 0,-35 35 1,1 0 0,-1 0-1,-34 0 2,35 0-1,-1 0 0,1 0 6,-36 0-5,1 0 14</inkml:trace>
    </iact:actionData>
  </iact:action>
  <iact:action type="add" startTime="34186">
    <iact:property name="dataType"/>
    <iact:actionData xml:id="d24">
      <inkml:trace xmlns:inkml="http://www.w3.org/2003/InkML" xml:id="stk24" contextRef="#ctx0" brushRef="#br0">19806 7301 0,'34'0'100,"1"0"-93,35 0 2,69 34-1,0 1-2,-105-35 1,71 35 2,34 34-1,-70-34 0,1-35-1,-36 0 1,-34 35 196,-34 0-188,-36-1-13,1-34 8,-36 35-4,1 35-2,0-36 3,-35-34 0,69 70 0,1-35 0,-1-35-1,36 35 0,-1-35 10,35 34 276,-35-34-287</inkml:trace>
    </iact:actionData>
  </iact:action>
  <iact:action type="add" startTime="42358">
    <iact:property name="dataType"/>
    <iact:actionData xml:id="d25">
      <inkml:trace xmlns:inkml="http://www.w3.org/2003/InkML" xml:id="stk25" contextRef="#ctx0" brushRef="#br0">2953 2538 0,'35'0'55,"278"0"-48,-174 0 3,313 0-7,-70 0 5,521 0 1,-416 0-2,347 0 2,-313 0-1,313 0-3,208 0 4,-486 0-1,-69 0 0,346 0 0,-485 0 0,173 0 0,-347 0-2,243 0 2,-278 0 0,104 0 0,-173 0-1,34 0 2,-35 0-1,-34 0 0,0 0 6</inkml:trace>
    </iact:actionData>
  </iact:action>
  <iact:action type="add" startTime="43563">
    <iact:property name="dataType"/>
    <iact:actionData xml:id="d26">
      <inkml:trace xmlns:inkml="http://www.w3.org/2003/InkML" xml:id="stk26" contextRef="#ctx0" brushRef="#br0">10285 5980 0,'35'0'45,"-35"34"-5,0 1-32,-70 35-1,70-36-1,-35 36 2,1-1-1,-1 36 1,0-36-1,0 36 2,35-36-2,0 1 3,0-1-3,0-34-2,35 0 4,-35-1-1,35 1-1,0 0 9,-1-35-7,36 0-3,-35 0 2,34 0 0,1 0-1,-1-35 2</inkml:trace>
    </iact:actionData>
  </iact:action>
  <iact:action type="add" startTime="43984">
    <iact:property name="dataType"/>
    <iact:actionData xml:id="d27">
      <inkml:trace xmlns:inkml="http://www.w3.org/2003/InkML" xml:id="stk27" contextRef="#ctx0" brushRef="#br0">11015 6362 0,'-35'0'9,"0"0"4,0 0 11,35 69-7,0-34-9,-34 35-1,34-35-1,0-1 4,0 71-3,0-71 9,34-34 6,36 0-14,-1 0 0,-34-34 0,69-1 0,-34-69 1,-70 69-4,35 0 3,-35 0 0,34 35 30,-34 35-13,0 0-18,0 0 2,0-1-2,0 1 7,0 0-5,35 0-2,-35-1 8,70-34 0,-1 0-7,-34-34 0,34-36 0,1 35 1,-35-34-3</inkml:trace>
    </iact:actionData>
  </iact:action>
  <iact:action type="add" startTime="44463">
    <iact:property name="dataType"/>
    <iact:actionData xml:id="d28">
      <inkml:trace xmlns:inkml="http://www.w3.org/2003/InkML" xml:id="stk28" contextRef="#ctx0" brushRef="#br0">11953 5736 0,'0'70'46,"0"34"-38,0 35 0,0 35 0,-35-35 0,0 0-1,1-35 1,34 1 0,-35-36-1,35-34 2,0 0-2,-35-35 7,35-70 26,0 1-32,0-1 0,35 1-1,0-36 0,69 70 0,-69 1 3,34-1-3,-34 35 1,0 0-2,-1 35 34,-34-1-32,0 36-1,0 0 0,-34-1 1,34-34 0,-35 0 1,0-1-2,35 1 0,-35-35 2,35 35-3,-34-35 2,-1 0 0,0 0 16,35-35-18,0-34 1</inkml:trace>
    </iact:actionData>
  </iact:action>
  <iact:action type="add" startTime="45004">
    <iact:property name="dataType"/>
    <iact:actionData xml:id="d29">
      <inkml:trace xmlns:inkml="http://www.w3.org/2003/InkML" xml:id="stk29" contextRef="#ctx0" brushRef="#br0">12405 6049 0,'34'0'19,"1"0"-2,0 104-12,0-34 3,-35 34-2,34-34 3,1-1-2,-35-34 1,0 35-2,0-1 10,-35 1-8,1-1 0,-1-34 1,-35 34-1,36-34 0,-1 0-2,0 34 1,-34-34 1,138-104 45,1 69-46</inkml:trace>
    </iact:actionData>
  </iact:action>
  <iact:action type="add" startTime="45383">
    <iact:property name="dataType"/>
    <iact:actionData xml:id="d30">
      <inkml:trace xmlns:inkml="http://www.w3.org/2003/InkML" xml:id="stk30" contextRef="#ctx0" brushRef="#br0">13968 5597 0,'-35'35'55,"-69"69"-49,0-34 1,34-1 6,-103 36-9,-1-1 3,104-35-1,36 1 1,-36-35 3,70-1 6,-35-34 13</inkml:trace>
    </iact:actionData>
  </iact:action>
  <iact:action type="add" startTime="45645">
    <iact:property name="dataType"/>
    <iact:actionData xml:id="d31">
      <inkml:trace xmlns:inkml="http://www.w3.org/2003/InkML" xml:id="stk31" contextRef="#ctx0" brushRef="#br0">13308 5771 0,'35'35'41,"-35"0"-36,34 34 1,-34 1 3,35-36-1,-35 36 0,0-35 0,35-35 0,0 69-2,-35-34 17,0 0 8</inkml:trace>
    </iact:actionData>
  </iact:action>
  <iact:action type="add" startTime="45953">
    <iact:property name="dataType"/>
    <iact:actionData xml:id="d32">
      <inkml:trace xmlns:inkml="http://www.w3.org/2003/InkML" xml:id="stk32" contextRef="#ctx0" brushRef="#br0">13099 6014 0,'0'-34'48,"0"-1"-41,35 0 1,0 35-2,34 0 0,1 0 5,-1 0-4,-34 0 1,35 0 0,-1 0 0,1 0-3,-36 0 5,1 0-5,-35 35 5</inkml:trace>
    </iact:actionData>
  </iact:action>
  <iact:action type="add" startTime="46448">
    <iact:property name="dataType"/>
    <iact:actionData xml:id="d33">
      <inkml:trace xmlns:inkml="http://www.w3.org/2003/InkML" xml:id="stk33" contextRef="#ctx0" brushRef="#br0">13933 6640 0</inkml:trace>
    </iact:actionData>
  </iact:action>
  <iact:action type="add" startTime="47018">
    <iact:property name="dataType"/>
    <iact:actionData xml:id="d34">
      <inkml:trace xmlns:inkml="http://www.w3.org/2003/InkML" xml:id="stk34" contextRef="#ctx0" brushRef="#br0">14837 6049 0,'0'0'1,"-35"0"6,0 0 9,1 0-3,34 35-3,-35-35-4,0 35 3,35-1 7,-35 1-8,35 0-2,-34 0 3,-1 69-2,0 0 1,35-69-1,-69 69 3,-1 35-5,70-104 2,0 69 2,0-34-1,0-1 0,0-34-2,0 35 4,0-1-2,0 1-3,35-35 4,0 34 0,-1-34 0,1 0-4,0-35 4,34 0 6,1 0-8,34-35 1,0-69 0,1 34-1,-1 1 0</inkml:trace>
    </iact:actionData>
  </iact:action>
  <iact:action type="add" startTime="47437">
    <iact:property name="dataType"/>
    <iact:actionData xml:id="d35">
      <inkml:trace xmlns:inkml="http://www.w3.org/2003/InkML" xml:id="stk35" contextRef="#ctx0" brushRef="#br0">15393 6536 0,'0'0'4,"-35"-35"-2,0 35 8,1 0-4,-36 0 9,35 35-7,1 0-2,34-1 9,-35 1-5,35 0-2,0 34-1,0 1 0,0-35 1,0-1-2,0 1 11,35-35-1,69 0-8,-104-35-2,104-34 2,-69 34-2,34-69 5,1 0-4,-35 69 0,-35 0 2,34 35-3,-34 35 57,0 34-55,0 1 0,0-1 8,35-34-1,-35 0-2,69-35 5,-34-70-12,0 36 1,34-36 1,-34 35 2,0 1-2,0 34-3,-35-35 3</inkml:trace>
    </iact:actionData>
  </iact:action>
  <iact:action type="add" startTime="48023">
    <iact:property name="dataType"/>
    <iact:actionData xml:id="d36">
      <inkml:trace xmlns:inkml="http://www.w3.org/2003/InkML" xml:id="stk36" contextRef="#ctx0" brushRef="#br0">16505 5806 0,'0'0'1,"0"69"46,0 36-40,0-1-2,-70 35 3,35 0-1,-34 35 0,-1 0 2,1-35 0,34-35-4,35 35 2,0-104 2,35-70 46,34-35-49,36-34 4,-36 0 0,35 34-3,-69 36 1,35-1-2,-36-35 1,1 70 7,-35 35 19,0 35-27,0-36 1,0 36 2,0-1-1,-35 36 0,1-36 0,34 1-1,0-35 0,-35 34 1,0-69-1,0 35 9,1-35 7,-36 0-7,35 0-8,1 0-2,-36-35 5,1-34 2,69-1-6,-35 35 11,35 0-11,0 1 0,0-1 16,0 0 0</inkml:trace>
    </iact:actionData>
  </iact:action>
  <iact:action type="add" startTime="48771">
    <iact:property name="dataType"/>
    <iact:actionData xml:id="d37">
      <inkml:trace xmlns:inkml="http://www.w3.org/2003/InkML" xml:id="stk37" contextRef="#ctx0" brushRef="#br0">15983 6119 0,'0'208'74,"0"-69"-65,0 0-1,-34 70 1,-1-70-2,0 0 2,35 35-3,0-105 1,-35 1 1,35-1 0,-34 1 0,34-35 46,0-105-15,34 35-32,1-34 2,0-1-3</inkml:trace>
    </iact:actionData>
  </iact:action>
  <iact:action type="add" startTime="49418">
    <iact:property name="dataType"/>
    <iact:actionData xml:id="d38">
      <inkml:trace xmlns:inkml="http://www.w3.org/2003/InkML" xml:id="stk38" contextRef="#ctx0" brushRef="#br0">17095 6049 0,'0'0'4,"35"0"2,-35-35 0,35 70 50,-35 35-44,35-1-1,-35 35-5,34-34 1,-34-35 2,0 69-1,35 0-3,-35 1 2,0-1 2,0-35 0,0 105 16,0-139-21,-35 0 3,35 0 1,0-1 10,-34 1-10,-1 0-2,35 0 3,-35-1-2,0-34 8,1 0 50,-1 0-52,0 0-7,-34 0 2,34 35 0,0-35-1,0 0 0</inkml:trace>
    </iact:actionData>
  </iact:action>
  <iact:action type="add" startTime="54588">
    <iact:property name="dataType"/>
    <iact:actionData xml:id="d39">
      <inkml:trace xmlns:inkml="http://www.w3.org/2003/InkML" xml:id="stk39" contextRef="#ctx0" brushRef="#br0">13899 6710 0,'0'34'216,"0"-68"-154,0-1-53,0 0 5,0 0 10</inkml:trace>
    </iact:actionData>
  </iact:action>
  <iact:action type="add" startTime="55740">
    <iact:property name="dataType"/>
    <iact:actionData xml:id="d40">
      <inkml:trace xmlns:inkml="http://www.w3.org/2003/InkML" xml:id="stk40" contextRef="#ctx0" brushRef="#br0">9555 7127 0,'35'0'15,"0"0"0,34 0-11,-34 0 6,69 0-2,35 0 0,104 0 0,1 0 0,-105 0-1,139 0 0,-35 0 0,70 0 1,-279 0 0,140 35 1,-35-1-2,-35-34 2,-34 35-2,-1-35 0,-34 0 1,0 0 0,139 35-1,-35-35 2,-105 0-1,105 0-2,-34 0 2,-36 0-1,-34 0 0,0 0 165,-1 0-163,70 0-1,-34-35-4</inkml:trace>
    </iact:actionData>
  </iact:action>
  <iact:action type="add" startTime="56534">
    <iact:property name="dataType"/>
    <iact:actionData xml:id="d41">
      <inkml:trace xmlns:inkml="http://www.w3.org/2003/InkML" xml:id="stk41" contextRef="#ctx0" brushRef="#br0">14246 7474 0,'70'0'46,"-1"0"-38,70 0-2,-35 0 1,1 0 2,-1 0-1,35 0-1,-35 0 2,0 0-1,1 0-2,-1 0 2,0 0 0,-34 0-1,34 0 1,0 0 1,0 0-1,0 0-2,35 0 2,-34 0 0,-1 0-1,0-34 2,-69 34-1,34 0 0,-34 0-2,0 0 1,0 0 1,-1 0 47,36 0-39,-35 0 2,-1 0-7,1 0 0,0 0-4,0 0 9,-1 0-2,1 0-7,0 0 10,0 0 12,34 0-5,-34 0-1,0 0-16,-1 0 0,1 0 18</inkml:trace>
    </iact:actionData>
  </iact:action>
  <iact:action type="add" startTime="59782">
    <iact:property name="dataType"/>
    <iact:actionData xml:id="d42">
      <inkml:trace xmlns:inkml="http://www.w3.org/2003/InkML" xml:id="stk42" contextRef="#ctx0" brushRef="#br0">10007 7022 0,'0'0'1,"-69"0"6,-36 0 2,71-34-2,-1 34-1,0-35 3,0 0 5,1 0-5,34-34-2,-35 34 2,35 0-3,-35 1 1,35-1 1,0-35 2,0 1-3,35-36-1,104-34 3,-35 0-1,0 70 0,35-70 0,0 69-1,35-69 0,-70 35 2,70-35-1,-70 69-3,-34 36 4,69-71 0,69 71-1,-69-36-3,70 35 4,34 1 1,35 34-5,-139-35 2,208 35 1,-173 0 1,-35 0-2,-35 0 2,-34 0-1,-1 0 0,1 0-2,-36 0 2,1 0-1,0 0 1,0 0 14,-1 35 2,-34 34-15,35-69-1,-35 70 0,70-1 0,-36 35-3,1-34 2,0-1 3,0-34-1,-35 0-2,34 0 1,-34-1-2,0 1 25,0 0-22,70 0-1,-70 0 0,0-1-4,0 36 6,0-35-1,0 34-2,0-34 1,0 34-1,0-34 1,0 35-1,0-1 1,0 1 0,-35-36 1,35 1-2,-69 35 1,34-35-3,-35 69 3,36-69 2,-71-1-3,36 36 1,-35-1-1,34-69 2,1 70 0,-36-35-4,1-1 2,35 36 2,34-70-1,-34 35 0,-1 0 8,1-1-2,34-34 2,0 0-9,35 35 2,-35-35-1,1 0-3</inkml:trace>
    </iact:actionData>
  </iact:action>
  <iact:action type="add" startTime="61175">
    <iact:property name="dataType"/>
    <iact:actionData xml:id="d43">
      <inkml:trace xmlns:inkml="http://www.w3.org/2003/InkML" xml:id="stk43" contextRef="#ctx0" brushRef="#br0">14767 7405 0,'0'0'5,"-34"35"2,-36-35 0,35 0 11,1 0-12,-1 0 2,-35 0-2,70-35 2,-34 35-1,-36-35 1,35 0 0,1 35 2,-1-34-3,0 34-3,0-70 6,1 35-2,34 1-1,0-1 2,0-35-2,0 1 3,0-1-5,0 35 2,0 1 1,0-1 0,0 0 0,34 0 1,36-34-1,-1-1-2,36-34 3,103 0-2,-104 69 0,70-69 2,174-1 0,-70 1-1,-70 35-2,-69-1 0,-70 35 2,70 1 2,-69 34-3,-35 0 1,34 0 0,1 0-2,-1 0 2,35 0 0,1-35 0,-36 35 0,1-35 0,-1 35 0,-34 0-3,34 0 4,36 0 7,-71 0-8,1 35 0,0-35 0,0 0-2,-1 35 1,36-1 0,-1-34 3,-34 0-2,35 35 0,-36 0 6,1 0 2,0-1-8,-35 36-1,0-1 2,0-34 5,0 35-8,0 34 4,35-35-4,-35 1 4,0-35-2,0 34-1,0 1 1,0-35-2,0-1 2,0 1 0,0 0 9,0 0-4,0-1-3,-35 1-3,0-35 1,0 70 0,-34-36-1,69 1 2,-104 35-3,104-35 1,-35-35 1,35 34 2,-70-34-4,70 35 2,-69 0 1,34-35-1,35 35-4,-69-35 5,-1 34 7,1-34-7,34 35-2,0-35 2,-34 0-5,34 0 14,0 0-2,35 35-9,-35-35 1,1 35-1,-36-35 1,35 0-1,1 34 2,-1-34-2,0 35 3,0-35-4</inkml:trace>
    </iact:actionData>
  </iact:action>
  <iact:action type="add" startTime="84363">
    <iact:property name="dataType"/>
    <iact:actionData xml:id="d44">
      <inkml:trace xmlns:inkml="http://www.w3.org/2003/InkML" xml:id="stk44" contextRef="#ctx0" brushRef="#br0">11188 5076 0,'-34'0'14,"-1"-35"-6,0 35-3,0 0 5,-69 0-3,-104 0 1,-70 70 1,139-1-3,34-69 1,-34 104 1,1 35 1,68-69-1,1-1 0,34 36-2,0-1 4,35-34-4,0 34 2,0-35-2,0 1 4,35 34-2,0-69 0,-1 104 0,36-35-3,-1-34 3,35 69 2,35-35-3,70 35 2,-1-104-3,1 34 1,34 1 1,-34-35-2,-1-35 4,1 0-3,-36 0 1,71 0 0,-105 0-1,34 0 1,-68-70 0,-1-34 0,70-70 0,-105 139 0,105-208 1,-105 173-3,35-173 1,-34 69 1,-35 105-1,-35 34 1,0 0 22,0-34-5,-70-1-17,1 1-1,-70-36 2,-35-34-4,70 105 4,-105-36-1,105 1 0,-104 34-1,34 35 2,-69 0-2,69 0-2,-208 0 5,173 35-2,-34-1 0,139 1 0,34 0 1,70 0 4,0-1 10,70 36-15,208-1 1</inkml:trace>
    </iact:actionData>
  </iact:action>
  <iact:action type="add" startTime="85288">
    <iact:property name="dataType"/>
    <iact:actionData xml:id="d45">
      <inkml:trace xmlns:inkml="http://www.w3.org/2003/InkML" xml:id="stk45" contextRef="#ctx0" brushRef="#br0">15150 5701 0,'0'0'3,"-35"0"3,0 0 3,0 0-6,-34 0 5,-1 35 1,36 0-1,-36 0 1,70 0-3,-104 34 1,34 1 1,36 34-1,-36-35 1,70 1 1,-69-1-1,69 36-1,0-36 0,-35 36 1,35-36-1,0 1 2,0 69-1,35-35-1,-1 0 1,1-69 0,0 0-2,0 0 2,-1-1 0,1 1 0,104 35 0,0-70 0,0 69 2,70-34-6,-105 0 4,70-1 1,103-34-1,-172 0-1,68 0 2,1 0-4,-35 0 4,35-34-2,-70-36 1,-34 35 0,34 1 0,0-36 2,-69 35-2,34 35-3,1 0 2,-70-34 8,35 34-6,-1 0 6,1-35-8,0 35 1,69-70 1,-34 35-2,-1-34 3,1 34-2,-70-34-1,69 69-2,-34-70 4,0 35 6,-35 1 0,0-1-6,34-35-2,-34 1 1,0-1 0,0 1-1,0-36 1,0 36-1,0 34 1,-34-34-1,-1 34 1,0 0 1,35 0-1,-69 1 0,34-36 0,0 35 1,-34-34-6,-1-1 6,1 35-1,-36-34 2,1-1-2,69 70-2,-69 0 2,-35-34-2,-69 34 2,69 0 1,0 0-3,34 0 4,-68 69-2,-1-69-1,-69 70-2,173-36 5,-69 36-3,-69 34 3,104-34-4,-35-35 2,69 34 1,1-34-4,34 0 3,0-35 1,0 69-2,1-69 10,34 35-9,-35-35-3,35 35 102</inkml:trace>
    </iact:actionData>
  </iact:action>
  <iact:action type="remove" startTime="90242">
    <iact:property name="style" value="instant"/>
    <iact:actionData xml:id="d46" ref="#d44"/>
  </iact:action>
  <iact:action type="remove" startTime="90342">
    <iact:property name="style" value="instant"/>
    <iact:actionData xml:id="d47" ref="#d26"/>
  </iact:action>
  <iact:action type="remove" startTime="90367">
    <iact:property name="style" value="instant"/>
    <iact:actionData xml:id="d48" ref="#d27"/>
  </iact:action>
  <iact:action type="remove" startTime="90384">
    <iact:property name="style" value="instant"/>
    <iact:actionData xml:id="d49" ref="#d28"/>
  </iact:action>
  <iact:action type="remove" startTime="90401">
    <iact:property name="style" value="instant"/>
    <iact:actionData xml:id="d50" ref="#d29"/>
  </iact:action>
  <iact:action type="remove" startTime="90418">
    <iact:property name="style" value="instant"/>
    <iact:actionData xml:id="d51" ref="#d42"/>
  </iact:action>
  <iact:action type="remove" startTime="90451">
    <iact:property name="style" value="instant"/>
    <iact:actionData xml:id="d52" ref="#d43"/>
  </iact:action>
  <iact:action type="remove" startTime="90451">
    <iact:property name="style" value="instant"/>
    <iact:actionData xml:id="d53" ref="#d34"/>
    <iact:actionData xml:id="d54" ref="#d45"/>
  </iact:action>
  <iact:action type="remove" startTime="90490">
    <iact:property name="style" value="instant"/>
    <iact:actionData xml:id="d55" ref="#d37"/>
  </iact:action>
  <iact:action type="remove" startTime="90518">
    <iact:property name="style" value="instant"/>
    <iact:actionData xml:id="d56" ref="#d36"/>
  </iact:action>
  <iact:action type="remove" startTime="90798">
    <iact:property name="style" value="instant"/>
    <iact:actionData xml:id="d57" ref="#d31"/>
  </iact:action>
  <iact:action type="remove" startTime="90815">
    <iact:property name="style" value="instant"/>
    <iact:actionData xml:id="d58" ref="#d30"/>
  </iact:action>
  <iact:action type="remove" startTime="91006">
    <iact:property name="style" value="instant"/>
    <iact:actionData xml:id="d59" ref="#d40"/>
  </iact:action>
  <iact:action type="remove" startTime="91046">
    <iact:property name="style" value="instant"/>
    <iact:actionData xml:id="d60" ref="#d41"/>
  </iact:action>
  <iact:action type="remove" startTime="91268">
    <iact:property name="style" value="instant"/>
    <iact:actionData xml:id="d61" ref="#d35"/>
  </iact:action>
  <iact:action type="remove" startTime="91785">
    <iact:property name="style" value="instant"/>
    <iact:actionData xml:id="d62" ref="#d38"/>
  </iact:action>
  <iact:action type="remove" startTime="92173">
    <iact:property name="style" value="instant"/>
    <iact:actionData xml:id="d63" ref="#d32"/>
  </iact:action>
  <iact:action type="remove" startTime="92643">
    <iact:property name="style" value="instant"/>
    <iact:actionData xml:id="d64" ref="#d33"/>
  </iact:action>
  <iact:action type="remove" startTime="92668">
    <iact:property name="style" value="instant"/>
    <iact:actionData xml:id="d65" ref="#d39"/>
  </iact:action>
  <iact:action type="remove" startTime="93065">
    <iact:property name="style" value="instant"/>
    <iact:actionData xml:id="d66" ref="#d23"/>
  </iact:action>
  <iact:action type="remove" startTime="94370">
    <iact:property name="style" value="instant"/>
    <iact:actionData xml:id="d67" ref="#d24"/>
  </iact:action>
  <iact:action type="add" startTime="90262">
    <iact:property name="dataType" value="strokeEraser"/>
    <iact:actionData xml:id="d68">
      <inkml:trace xmlns:inkml="http://www.w3.org/2003/InkML" xml:id="stk46" contextRef="#ctx0" brushRef="#br1">20813 10916 0,'70'0'94,"34"0"-73,417 69-18,-243 1 18,591 69-5,-244-105 0,279 1 2,-105 35-15,-382-36 26,313-34-24,-244 0 12,-312 0-2,-70 0-12,0 0 22,-69 0-18,0 0 40,0 0-39,34 0 0,1-34-1,-36 34 0,1 0 1,69-70-1,-34 35 1,-1 1 1,-69-1-1,70 0 0,-35 0 0,-1-34-3,-34 34 3,0 0 1,0 1 7,0-36-2,-69 35-7,-35 0 2,-140-34-1,175 69 0,-174-35 0,-174 0 0,-70 35-2,209 0 2,-556 0 0,348 0 16,-904 105-11,-521 103-5,1216-103 8,-208 103-14,694-173 5,105 0 0,69-1 2,35 1 5,0 0-6,0 34 0,70-69 0,-36 35 0,36-35-1,-1 35 2,70-35-3,139 0 2,35 0 0,173 0-1,1 0 2,-1 0-2,-208 35 2,417-35-4,-174 35 13,-69-1-14,174 36 12,-175-35-14,-34-1 19,209-34-19,-348 0 5,173 0 1,-207 0 1,-210 0-2,36 0 1,-35 0-1,-35-34 16,0-36 8,0 35-24,-35 1 1,35-1 1,-35 0-2,35 0 2,-35 0-2,1-34 0,-1-1 1,0 70 0,-34-69 0,34 34-1,0 0 2,0 1-1,-69-36 13,-35 70-17,0-69 10,-69 34-13,34 0 4,-69 0 5,-139-34-5,138 34 3,-173 35-1,105 0 1,34 0 1,0 0-1,69 0 0,140 0-3,208 0 35,0 0-31,278 0-3,0-35 2,104 35 2,35-35-5,-139 1 4,-174-1-1,139 35 0,-139 0-2,-173-35 2,-35 35 0,-1 0 0,-34-35 31,-34 35 13,-71-69-43,1-1-3,-139-69 3,-70 35 0,-104-70-1,209 105-3,-174-36 4,208 105-1,70 0 0,34 0-1,70 70 17,35-1-18,69 70 3,244 70-1,-1 34 0,-139-138 0,175 69 0,103 34-1,1-69-1,-36-35 2,-138-69-1,347 104 11,-347-104-15,-70-35 0,-139 0 6,-69 0-3,-70 0 34,-34 0-34,-1 0 2,36 0 1,-1 0 7,0-35-8,35 0-1,-35 1 2,35-1-3,-69 0 2,69 0-1,-35 1 2,0-36-2,-34 35 2,34-69-1,-34 0-2,-1 34 1,35 36 2,1-1-1,-36-35 0,35 35-1,-34-34 2,-1 34-3,36 35 10,-1 0 16,-34 0-26,-1 0 2,-69 0 0,-104 0 0,139 0-1,-209-35 3,-139 1-1,-34-36-4,34 35 2,35-34 3,-69-1-3,208 36 13,-278-71-17,417 105 10,69 0-12,35 0 14,-34 0 2,-1 0-9,36 0-3,-1 0 4,-35 0-1,36 0 7,34 35-6,34-35 54,1-70-58,35 70 6,103-34-5,1-1 2,243 0-1,-278 0 0,139 35 2,-139 0-3,70 0 1,-70 0 1,-70 35 1,-34-35-2,-35 35 1,0 0 1,0 69-2,-35 0-1,-69 1 3,34 68-3,-34-34 4,35-34-2,69-36 0,0-34-2,-35 0 3,35 0-2,-35-35 63,0 0-54,1-35 28,-36-139-29,70 139-10,-35 0 12,1 1-15,-1 34 61,-35 0-55,1 0 0,-1 0-3,1 69 4,-35-34-1,34 35 0,1-1 8,34-34-9,-35 34 0,70 1 1,-139-1-1,0 1 1,35-35-1,0-35 3,0 0-2,-35 0 0,104 0-2,-35 0 2,36-35 0,-36-35-1,70 36 2,-35-1-1,-34 35 45,-35 0-44,-1 0-3,1 69 1,35 1 1,-70 69 1,69-35-1,1 35 0,69-69-1,0-35 9,0 34-14,0 1 6,0 34-3,104-69 2,0-35 1,35 34 1,-69-34-4,138 0 3,105 0 0,-105 0 1,-103 0-2,68 0 2,1 0-1,-35 0-2,35 0 2,-35 0 0,-70 0-1,-34-34 1,-35-1 15,0 0-16,-35 0 2,-104 1-1,35-1 0,-35 0 0,-69 0-1,-36 1 0,-68 34 1,68 0 0,36 0 0,-1 0 0,36 0 0,34 0 0,35 34-3,69-34 4,70 0 37,138 0-40,70 0 3,1 0 0,-105 0-1,104 0-1,-104 0 2,-104 0-3,-1 0 2,-68 0 46,-1 0-45,0 0 7,70 0 45,34 0-53,70 0-3,35 0 2,69 0 3,-34 35-2,-1 0 1,36 0-3,-36-1 2,-69 1-1,-35-35 1,1 0-1,-1 0 2,69 0-1,36 0 1,69 0-2,35 0-1,-35 0 2,104 0 0,-139 0-1,105 0 2,-140 0-1,-104 0 0,-69 0-2,-35 35 95,35-35-87,0 0 18,-1 0-16,105 35-9,0-35 1,70 0-1,138 34 2,-69-34-3,-139 0 3,104 0-1,-69 0-1,69 0 0,-104 0 2,-34 0-2,-71 0 1,71 0 1,-71 0 51,1 0-45,0 0-6,0 0 0,-1 0-1,1 0 0,0 0-2,0 0 87,-35-34-85,34 34 0,1-35-3,0 0 13,-35 0-2,0 1-8,0-1 4,0 0-2,0 0 12,35 1-13,-35-1 0,34 0 11,1 0-18,-35 1 12,0-1 151,0 0-136,0 70 15,0 0-35,0-1-1,0 36 0,0-35-1,0 34 9,0 1-9,0-36 8,0 1-7,0 0 0,-35-35 68,1 0-61,-36 0-6</inkml:trace>
    </iact:actionData>
  </iact:action>
  <iact:action type="add" startTime="96841">
    <iact:property name="dataType"/>
    <iact:actionData xml:id="d69">
      <inkml:trace xmlns:inkml="http://www.w3.org/2003/InkML" xml:id="stk47" contextRef="#ctx0" brushRef="#br0">12300 6571 0,'-34'0'6,"-36"0"11,35 0-13,-34 0 5,34 0-1,-34 0 1,-1 0-1,1 0 0,34 34 0,35 1-2,-35 35 2,-69 34-1,69-35 1,0 1 0,-69 69 1,69 0-3,-34 0 1,69-69 2,-35-36-1,35 36-1,0-1 1,0 1 1,0 34-1,70 1-2,-36-36 10,36 35-9,-35-34 2,34-35-2,1 34 1,-1-69-2,1 35 4,-1-35-3,70 35-1,0-35 4,0 34-2,35-34 0,-35 35-3,-35-35 4,0 0-2,-34 0 2,-36 0-1,1 0-1,0-35 2,34 35-2,-34-69 0,35-1 0,-1 36 2,-34-36-1,0 70 0,-1-69 0,1-1-3,-35 1 3,35-1 0,0 35 0,-35-69 0,34 0 2,-34 69-4,0-35 0,35 1 2,0-35 1,-35 34-1,0 35 0,0 1 0,0-1-1,0 0 2,0-35-5,0 1 5,0 34-1,-35-34 0,0-1 0,1 1 1,-1-1 4,0 70-4,-34-35 0,34 35-2,0 0 1,-34-34 1,-36 34-4,1 0 3,-35-35-1,105 35 2,-71-35 0,1 35-2,35 0 1,-1 0-3,1 0 4,-70 0-1,69 0 0,1 0-1,34 0 2,-35 0-1,36 0 0,34 35-3,-35-35 4,0 35-2,-34-1 2,34 1 5,35 0-5,0 0-2,0-1 16,0 1-15,0 0 1,0 0-1,35-1-3</inkml:trace>
    </iact:actionData>
  </iact:action>
  <iact:action type="add" startTime="99726">
    <iact:property name="dataType"/>
    <iact:actionData xml:id="d70">
      <inkml:trace xmlns:inkml="http://www.w3.org/2003/InkML" xml:id="stk48" contextRef="#ctx0" brushRef="#br0">5907 7474 0,'35'0'94,"34"0"-89,1 0 4,34 0-2,35 0 3,0-34-7,104 34 6,0-35 0,1 0-1,-106 35-1,106-35 1,-71 35 0,-103-34 0,173 34-2,-139 0 1,35 0 5,0 0-6,-34 0 2,-36 0 0,70 0-3,-35 0 4,1 0-3,-1 0 4,-35 0-3,-34 0 1,35 0 2,34 0-6,-35 0 4,-34 0 1,35 0-1,-36 0-2,36 0 3,34 0-1,-69 0-1,0 0 1,34 0 0,1 0-2,-1 0 3,0 0 0,1 0-1,-1 0-3,1 0 4,34 0-1,0 0 0,1 0 0,-36 34-1,1-34 1,-1 0-1,-34 0 1,34 35 0,-34-35 8,35 0-9,-36 0 2,1 0-3,0 0 2,0 0 0,-1 0-1,-103 0 158,34 0-160</inkml:trace>
    </iact:actionData>
  </iact:action>
  <iact:action type="add" startTime="100690">
    <iact:property name="dataType"/>
    <iact:actionData xml:id="d71">
      <inkml:trace xmlns:inkml="http://www.w3.org/2003/InkML" xml:id="stk49" contextRef="#ctx0" brushRef="#br0">10771 7057 0,'35'35'77,"0"0"-68,0 0-1,34-1-3,-34 1 12,0 0-1,-1 0-4,1-1-1,0-34 10,-35 35-12,35 0 30,-1-35-14,-103 35 131,34-35-148,-34 34-6,-36 1 6,36-35 1,-1 0-1,36 0-1,-36 35 1,35 0 1,-34-35-3,-1 34 0,36 1 4,-1-35 6,35 35 0</inkml:trace>
    </iact:actionData>
  </iact:action>
  <iact:action type="add" startTime="102093">
    <iact:property name="dataType"/>
    <iact:actionData xml:id="d72">
      <inkml:trace xmlns:inkml="http://www.w3.org/2003/InkML" xml:id="stk50" contextRef="#ctx0" brushRef="#br0">7262 6084 0,'-35'0'89,"1"0"-74,-1 0-11,0 35 6,0 34-4,1-34 9,34 34-4,0 1-6,0-1 1,0-34 5,0 35-4,0-35 1,0-1 8,0 1-10,69-35 8,-34 0-5,34 0 0,-34 0-1,34 0 0,1-69-3,-1 34 5,1-70-2,34-34-1,-69 70 2,0 34-3,-35 0 3,34-34-2,-34 34-2,0 70 60,0 34-56,0 36-3,-34-1 3,34-35 4,0 1-6,-35 0 2,35-36-1,0 1 0,0 0 8,35-35-2,-1 0-7,36 0 2,-1-70-1,1-34-1,138-105 1</inkml:trace>
    </iact:actionData>
  </iact:action>
  <iact:action type="add" startTime="102706">
    <iact:property name="dataType"/>
    <iact:actionData xml:id="d73">
      <inkml:trace xmlns:inkml="http://www.w3.org/2003/InkML" xml:id="stk51" contextRef="#ctx0" brushRef="#br0">8687 5458 0,'0'-35'8,"0"105"43,-35 34-41,-35 0-2,1 36-3,-1 68 2,36-138 4,-1 69-3,0-35-2,0-35 8,35-34-5,35-70 61,35-69-65,-1 35 4,1 34 2,34 0-4,-35 0 0,-69 1-1,35 68 33,-35 36-31,0-1 0,0 1-1,0-1 0,0 36 2,0-1-1,-35-69 0,-34 34-3,34 1 5,0-70-3,1 0 1,-36 35 0,-34-35 0,69 0-1,-69-35 2,-35-104-3,35 35 0,104 69 4,-70-104-1,70 69-2,-35 1 1,1 34-2,-1 35 2,-35 0-1</inkml:trace>
    </iact:actionData>
  </iact:action>
  <iact:action type="add" startTime="103368">
    <iact:property name="dataType"/>
    <iact:actionData xml:id="d74">
      <inkml:trace xmlns:inkml="http://www.w3.org/2003/InkML" xml:id="stk52" contextRef="#ctx0" brushRef="#br0">7193 5701 0,'-35'0'9,"0"0"5,0 0-8,1 0 5,-1 70-3,0 0-3,-34 34 4,34 35-2,0-104 0,-34 104 1,34 34 1,-69 36-3,34-35 3,1-35-1,-1 35-2,35-70 1,35 0 2,0-34 0,35-1 6,69-69-9,105 0 2,-35 0-1,104 0 2,138-34-2,-311-1 1,277-69 1,-139 34-1</inkml:trace>
    </iact:actionData>
  </iact:action>
  <iact:action type="add" startTime="103970">
    <iact:property name="dataType"/>
    <iact:actionData xml:id="d75">
      <inkml:trace xmlns:inkml="http://www.w3.org/2003/InkML" xml:id="stk53" contextRef="#ctx0" brushRef="#br0">9347 5980 0,'0'104'76,"0"0"-67,0 0-1,0 35-2,0-34 2,-35 69-1,-34-105 1,34 35-1,-69-34 3,69 34-4,-35-104 3,70 35-1,0-105 22,0 1-23,35-35 1</inkml:trace>
    </iact:actionData>
  </iact:action>
  <iact:action type="add" startTime="104340">
    <iact:property name="dataType"/>
    <iact:actionData xml:id="d76">
      <inkml:trace xmlns:inkml="http://www.w3.org/2003/InkML" xml:id="stk54" contextRef="#ctx0" brushRef="#br0">10285 5632 0,'-70'35'24,"1"34"-17,-1 1-1,36-35 3,-36 34 0,1 35-2,-70 1 0,104-71 0,-34 36 0,34-35 2,0 34-3,0-69 4,35 35-3,-34-35 1,34-35 32</inkml:trace>
    </iact:actionData>
  </iact:action>
  <iact:action type="add" startTime="104586">
    <iact:property name="dataType"/>
    <iact:actionData xml:id="d77">
      <inkml:trace xmlns:inkml="http://www.w3.org/2003/InkML" xml:id="stk55" contextRef="#ctx0" brushRef="#br0">9868 5771 0,'35'0'25,"0"35"-3,-35 0-16,0 34 2,0 1 2,0-36-1,0 36-4,34-1 3,-34 1 0,0-35 0,35-1-2,-35 1 2,0 0 10</inkml:trace>
    </iact:actionData>
  </iact:action>
  <iact:action type="add" startTime="104899">
    <iact:property name="dataType"/>
    <iact:actionData xml:id="d78">
      <inkml:trace xmlns:inkml="http://www.w3.org/2003/InkML" xml:id="stk56" contextRef="#ctx0" brushRef="#br0">9486 5980 0,'0'-35'4,"0"70"-4,69-70 61,1 70-53,-35-1-1,104 36 3,-70-70-3,35 0 1,0 35-2,-34-35 0,-35 0 4,-1 0 76,1 34-79,35-34-1</inkml:trace>
    </iact:actionData>
  </iact:action>
  <iact:action type="add" startTime="108044">
    <iact:property name="dataType"/>
    <iact:actionData xml:id="d79">
      <inkml:trace xmlns:inkml="http://www.w3.org/2003/InkML" xml:id="stk57" contextRef="#ctx0" brushRef="#br0">13725 7613 0,'35'0'63,"-1"-34"-50,36 34-7,-35 0 4,-1 0-2,71 0 0,-36-35 0,1 35-1,34 0 0,35 0 1,0 0 0,35 0 0,-70 0-2,104 0 5,-69 0-4,278 35-1,-104-1 2,-105-34 0,140 35 0,-105-35 0,-139 0-1,70 0 1,-35 35-1,35-35 1,-70 0-1,35 0 2,35 0 0,0 0-2,-70 0 1,70 0-4,34 0 6,0 0-3,-34 0 2,35 0-2,-70 0 1,0 0 1,-35 0-4,0 0 6,-34 0-5,-36 0 3,1 0-2,0 0 7,0 0 1,-1 0-6,36 0-2,-1 0 1,36 0-1,34 0 3,0 0-4,-35 0 1,0 0 3,-34 0-3,-36 0 1,1 0 0,0 0 61,34 0-55,-34 0 4,0 0-9,0 0-2,-70 0 114</inkml:trace>
    </iact:actionData>
  </iact:action>
  <iact:action type="add" startTime="109016">
    <iact:property name="dataType"/>
    <iact:actionData xml:id="d80">
      <inkml:trace xmlns:inkml="http://www.w3.org/2003/InkML" xml:id="stk58" contextRef="#ctx0" brushRef="#br0">20327 7474 0,'0'70'94,"104"-35"-90,-104 34 8,70-34-3,-70 34-5,69-69 5,-69 35-2,35 0 1,0 0-1,-35 0 30,0-1 73,-70 1-102,35-35 0,-34 35-1,-70 34 0,35-34 1,-1-35 2,1 70-4,69-70 9,1 34-6</inkml:trace>
    </iact:actionData>
  </iact:action>
  <iact:action type="add" startTime="111137">
    <iact:property name="dataType"/>
    <iact:actionData xml:id="d81">
      <inkml:trace xmlns:inkml="http://www.w3.org/2003/InkML" xml:id="stk59" contextRef="#ctx0" brushRef="#br0">16991 6292 0,'0'-34'11,"-35"34"4,1 0 6,-36 0-6,70 34-5,-69 1-3,69 0-1,-35 34 2,0-34 0,35 0 1,0 35-2,0-36 2,0 1-1,0 35-2,35-36 8,0 1-5,-35 0-1,34-35 0,1 0 1,0 0-2,0 0-2,34-35 3,-34 0 1,69-69 0,-34 35-1,-1-1-3,-34 0 3,-35 1-1,35 34 2,-35 0-3,0-34 4,0 138 60,0 1-61,0-1-4,0-34 3,0 0 1,0 35-1,0-36 0,0 1 8,0 35-10,0-36 18,34 1 4,36-35-19,-35 0 0,34 0-4</inkml:trace>
    </iact:actionData>
  </iact:action>
  <iact:action type="add" startTime="111786">
    <iact:property name="dataType"/>
    <iact:actionData xml:id="d82">
      <inkml:trace xmlns:inkml="http://www.w3.org/2003/InkML" xml:id="stk60" contextRef="#ctx0" brushRef="#br0">18346 5597 0,'35'70'61,"-35"69"-52,0 35-1,0 69 0,0-69-3,0-70 3,0 35 0,-35-35 1,1-34-3,34-35 2,0-140 48,34 1-48,36-35-3,-1 69 5,1 1-4,34-1 1,-69 70 41,-35 70-40,0-1-1,0 36 2,0-1-2,-35-34 0,35 34 0,-35-69 2,0 34-1,35-34 0,-69 34 0,0-69 5,34 35-4,0-35-1,0 0 0,1 0 0,-1 0-1,0-35 2,0-34-3,-34 34 1,34-34 1,35-1 1,-35 1-1,35 34 0,0 0-1,0 0 0</inkml:trace>
    </iact:actionData>
  </iact:action>
  <iact:action type="add" startTime="112540">
    <iact:property name="dataType"/>
    <iact:actionData xml:id="d83">
      <inkml:trace xmlns:inkml="http://www.w3.org/2003/InkML" xml:id="stk61" contextRef="#ctx0" brushRef="#br0">17756 5736 0,'0'35'47,"0"69"-38,0 35-1,0 70 0,0-1 0,-70 36-1,70-70-2,0-35 5,0-35-2,0 70 0,-35-70 0,35-34-2,0-1 4,0-34-2,-34 0-3</inkml:trace>
    </iact:actionData>
  </iact:action>
  <iact:action type="add" startTime="117288">
    <iact:property name="dataType"/>
    <iact:actionData xml:id="d84">
      <inkml:trace xmlns:inkml="http://www.w3.org/2003/InkML" xml:id="stk62" contextRef="#ctx0" brushRef="#br0">9416 6849 0,'-69'0'16,"-1"0"-7,1 0-5,-1 34 4,-34 1 1,-35-35-1,35 35 1,-139 0-2,69-1 0,0 1 1,-34 0 0,-36-35-1,-138 0 0,174 0 1,-35 0 1,104 0-1,-70 0-3,70-70 4,35 70-1,69-34 0,0 34 0,35-35 8,-34 35-10,-1-35 2,0 35-1,-34-35 1,34 35 2,-35-34-3,36-1 1,-1 35-3,35-35 12,0-34-2,0 34-7,35-35 1,34 1-3,1-1 0,34-34 3,-35-35 1,36 35-4,-71 34 3,71-34-3,-105 69 2,104-34 0,-69 34 0,-1 35 0,1-35 0,35-35 8,-1 70-11,35-104 4,35 35 0,70-70-2,-70 104 1,69-35-1,-34 36 1,34 34 0,-103-35-1,-1 35 0,-35 0 10,1 0-9,-1 0 0,36 0-3,-1 35 4,35-35-1,35 0 0,34 0-1,-104 0 2,140 0-1,-140 0-3,139 34 3,-104-34 0,0 0 0,-104 35 1,69-35-2,-35 0 1,1 0-1,-35 0 0,-1 0 2,1 0-3,35 0 4,-36 0-2,1 35 0,35-35-1,-1 0 0,-34 0 0,0 35 2,34-35-2,-69 34 1,35-34 14,-35 35-14,0 0 8,35 0-7,-1 34-2,-34 1 7,35-36-6,-35 1 0,0 0 1,0 0-1,0 34 0,0-34-2,0 0 2,-35 0 0,1-1 0,-1 1 1,-35 0-3,36 34 3,-71 1-3,36-1 3,-1 1-2,-34-1 0,35 1 0,-36 0 4,-34-36-3,-34 36 0,-1-1-4,35-34 3,0-35 3,0 0-3,35 35 1,0-35 0,-1 35 2,1-35-5,35 0 2,-1 34 2,35-34-1,-34 0 0,-1 0 0,36 0-2,-1 0 2,-35 0 0,1 0 0,34 0-1,-69 35 1,0-35 1,-1 0-1,71 0-4,-71 35 4,36-35 2,-1 0-2,36 0 29,-1 0-12,0 0-17,0 0 0,1 0-2,-1 0 3,-35 0-2,36 0 1,-1 0-2,35 35 10</inkml:trace>
    </iact:actionData>
  </iact:action>
  <iact:action type="add" startTime="141895">
    <iact:property name="dataType"/>
    <iact:actionData xml:id="d85">
      <inkml:trace xmlns:inkml="http://www.w3.org/2003/InkML" xml:id="stk63" contextRef="#ctx0" brushRef="#br0">8235 8413 0,'-35'0'40,"0"0"-25,1 35-1,-1-1-3,35 1-6,0 0 2,-35 0 0,35 0 2,0-1-1,-35 36 1,35-1-2,0-34 0,0 0 1,0 34 0,0 1-1,0-35 1,0-1 2,0 1-3,0 0-2,0 0 4,35 0 7,0-1-1,34 1-7,1-35-1,-1 0 1,1 0 0,-35 0-1,69 35 2,0-35-1,0 0 0,1 0-3,-36 0 4,35 0-1,-34 0 0,-1-35 7,-69 0 0,35 35-8,-35-34 2,35-1 0,0 0-2,-1-35 1,1 70 0,-35-69-2,0 34 2,35 35 0,-35-69-1,0 34 9,0 0-7,0 0-3,-35 1 1,0-36 10,1 35-9,-1 1-1,0-1 1,0 0 7,1 0-7,-1 35-1,-69-35 1,-1 35 0,71-34 0,-36-1-1,-34 35 2,34-35 7,36 35-9,-1 0 0,-35 0 10,1 0-12,-1 0 3,36 0 0,-36 0 1,-34 0-1,69 35 0,0 0-1,1-35 0,-1 34 8,0 1 1,0-35-9,35 35 1,-34 0-1,-1 34 2,0-69-1,35 35 0,-35-35-1,35 35 2,0 0-3,0-1 26,0 1 75,35 0-82,35 34-12,-70-34-5,69 0-1,-34 0 3,0-1-1,34 1-3,-34-35-1,0 35 5,-1-35-2,1 0 0,0 35 7,34-35-8,-34 35 1,0-35-1,69 34 3,-69-34-3,0 0 1,-1 0 0,36 0-3,-35 0 2,34 0 3,-34 0-3,34 0 0,1 0 3,-35 0-2,34 0 0,1 0-3,-36-69 4,1 69-2,-35-35 93,-35 35-77</inkml:trace>
    </iact:actionData>
  </iact:action>
  <iact:action type="add" startTime="144434">
    <iact:property name="dataType"/>
    <iact:actionData xml:id="d86">
      <inkml:trace xmlns:inkml="http://www.w3.org/2003/InkML" xml:id="stk64" contextRef="#ctx0" brushRef="#br0">5698 8239 0,'70'35'140,"-1"0"-130,-34-35-5,35 34 5,-36 1-4,36 0 1,-1 0 1,1-1-2,-1 1 3,-34-35-1,35 35-1,-36 0 1,1-35-1,35 0 2,-36 35-1,36-35 0,-35 34-1,69-34 0,-69 0 1,-1 0 0,1 0-1,35 0 1,-36 0 9,1 0-11,0 0 10,0 0 62,-1 0-63,1 35 102,0-35-109,34 0 7,-34 0-10,0 35 5,34-35-5,-34 35 2,0-35 2,-1 0 0</inkml:trace>
    </iact:actionData>
  </iact:action>
  <iact:action type="add" startTime="145617">
    <iact:property name="dataType"/>
    <iact:actionData xml:id="d87">
      <inkml:trace xmlns:inkml="http://www.w3.org/2003/InkML" xml:id="stk65" contextRef="#ctx0" brushRef="#br0">7401 8482 0,'35'70'121,"-1"-35"-113,1 34-1,0-69 2,0 70-2,-1-35 2,-34-1-2,0 1-1,35 0 10,-35 0 8,0-1-10,-35 1 105,1-35-112,-36 0-1,1 0 3,69 35-1,-35-35 0,0 0 6,0 0 8,35 35 88,-34-35-101,-1 0 6,35 34-9,-35-34 10,1 0 149</inkml:trace>
    </iact:actionData>
  </iact:action>
  <iact:action type="add" startTime="146673">
    <iact:property name="dataType"/>
    <iact:actionData xml:id="d88">
      <inkml:trace xmlns:inkml="http://www.w3.org/2003/InkML" xml:id="stk66" contextRef="#ctx0" brushRef="#br0">6776 7857 0,'-35'0'79,"-69"0"-74,69 0 5,-35 0-5,1 0 2,-1 35 1,36-1 9,-1-34-9,0 35 0,0-35 6,35 35-7,0 0 9,0-1 1,0 1 5,35 0-6,69 0-8,-69-35-1,69 34 0,-34 1 0,-70 0 39,-35 0-22,0-35-15,35 34 7,-34-34-10,34 35 18,-35 0-16,35 0 0,-35-1-1,35 1-1,0 0 3,0 0-1,0 0-1,0-1 2,0 1-2,0 0 8,35-35 0,0 0-7,-1 0 1,1 0-2,0 0 1,34 0 1,-69-35-3,35 35 0,0 0 3,0 0 7</inkml:trace>
    </iact:actionData>
  </iact:action>
  <iact:action type="add" startTime="149072">
    <iact:property name="dataType"/>
    <iact:actionData xml:id="d89">
      <inkml:trace xmlns:inkml="http://www.w3.org/2003/InkML" xml:id="stk67" contextRef="#ctx0" brushRef="#br0">9277 9108 0,'35'0'72,"0"0"-66,34 0 4,36 0-6,-1 0 3,35-35 1,-70 35 1,70-34-2,35-1 1,-105 35 1,36-35-1,34-34-3,-35 34 3,0 0-1,-34 0 3,-1 1-2,1 34 0,-1-70-1,35 35-1,-34 35 2,-1-34 0,1-1 1,-1 0-1,-34 35-1,0 0 2,0-35-3,-1 35 48,1 0-38,-35-35-10,35 35 10,-35-34-7,35 34 5,-35-35 19,0 0-4,0 0-12,0 1 13,0-1-14,34 0 9,1 35-21,-35-35 5,35 35-2,-70 35 179,0-35-178</inkml:trace>
    </iact:actionData>
  </iact:action>
  <iact:action type="add" startTime="149937">
    <iact:property name="dataType"/>
    <iact:actionData xml:id="d90">
      <inkml:trace xmlns:inkml="http://www.w3.org/2003/InkML" xml:id="stk68" contextRef="#ctx0" brushRef="#br0">11605 8239 0,'-34'0'68,"-1"0"-57,0 0-5,-69 70 4,34-70-6,1 34 2,-1 1 3,36 0 0,-36 0-1,1-35-1,-1 34 0,1 1 1,34-35 0,70 0 89,-1 0-90,36 0-1,34 0 2,-69 0-4</inkml:trace>
    </iact:actionData>
  </iact:action>
  <iact:action type="add" startTime="150508">
    <iact:property name="dataType"/>
    <iact:actionData xml:id="d91">
      <inkml:trace xmlns:inkml="http://www.w3.org/2003/InkML" xml:id="stk69" contextRef="#ctx0" brushRef="#br0">11640 8343 0,'0'35'137,"-35"0"-128,35 0 1,-34-1-1,34 36-4,-35-35 2,35 0 0,0-1 9,-35-34-9,35 35 10,0 0-9,0 0 13</inkml:trace>
    </iact:actionData>
  </iact:action>
  <iact:action type="add" startTime="151519">
    <iact:property name="dataType"/>
    <iact:actionData xml:id="d92">
      <inkml:trace xmlns:inkml="http://www.w3.org/2003/InkML" xml:id="stk70" contextRef="#ctx0" brushRef="#br0">10389 8135 0,'0'0'1,"-104"35"104,69 34-95,-34-34-2,69 0-2,-35-35 3,35 34-2,0 1 39,35-35-30,-1 0-8,36 0-1,34 0 2,-69 0-3,0 0 2,-1 0 2,-34 35 51,-69 0-47,34 34-7,0 1 1,-34-35 2,69 34-4,0-34 8,69 0 92,1-35-104,-1 0 9,-34 0-3,35 0-2,-36 0 1,36-35 2,-35 0-1,-35 0-3,34 35 4,-68 0 85,-1 0-77,0 0 3</inkml:trace>
    </iact:actionData>
  </iact:action>
  <iact:action type="add" startTime="152876">
    <iact:property name="dataType"/>
    <iact:actionData xml:id="d93">
      <inkml:trace xmlns:inkml="http://www.w3.org/2003/InkML" xml:id="stk71" contextRef="#ctx0" brushRef="#br0">9104 9491 0,'0'-35'9</inkml:trace>
    </iact:actionData>
  </iact:action>
  <iact:action type="add" startTime="154498">
    <iact:property name="dataType"/>
    <iact:actionData xml:id="d94">
      <inkml:trace xmlns:inkml="http://www.w3.org/2003/InkML" xml:id="stk72" contextRef="#ctx0" brushRef="#br0">9138 9456 0,'0'-35'22,"0"0"1,35 35-6,0 0 61,-35 35-73,0 0 7,35 34-6,-35 1 0,34-1 1,-34 36 1,0-36 0,0-34-2,0 35 3,0-36 0,0 36-1,0-1 6,-34-34-7,-36 0 2,70 0-1,-69-1-1,34 1 2,0 0-1,0 34-2,-34-34 1,34 35 2,0-35 0,-34-1-1,34 1 5,-34 0-5,69 0 0,-70-1 0,1-34-2,34 70 4,-35-70-2,-34 35-1,35-1 8,-1-34-8,-34 0 2,69 0-1,0 0 1,1 0-4,-36 0 2,1 0 9,34-34-9,0 34 2,-34-70-1,-1 70 1,35-69-3,-69-1 2,69 1 1,1 34-2,-1 0 0,-35-35 1,70 1 1,-69-1-3,34 1 0,35 34 4,0 0-2,-34 35 0,34-34 0,0-1 6,0 0-6,0 0 0,0 1-1,0-1 1,0 0 1,34-35-3,1 36 8,-35-1-4,35 0-3,-35 0 18,34 35-19,1-34 1,0-1 8,0 0-6,-1 35 0,-34-35-4,35 35 4,0-34 15,-35-1-2,35 35-15,-1 0 1,1-35 309,-35 0-310,70 1 8,-1-1-13,1 0 5,-36 35 2,1 0 4,-35-35-4</inkml:trace>
    </iact:actionData>
  </iact:action>
  <iact:action type="add" startTime="156837">
    <iact:property name="dataType"/>
    <iact:actionData xml:id="d95">
      <inkml:trace xmlns:inkml="http://www.w3.org/2003/InkML" xml:id="stk73" contextRef="#ctx0" brushRef="#br0">9104 9421 0,'-35'0'9,"0"0"-3,35-35 8,0 70 40,0 0-47,0 34 9,-35-34-6,35 0-4,0 0 1,0-1 9,-34 1 0,34 0-8,-35-35 6,70-35 79</inkml:trace>
    </iact:actionData>
  </iact:action>
  <iact:action type="add" startTime="157353">
    <iact:property name="dataType"/>
    <iact:actionData xml:id="d96">
      <inkml:trace xmlns:inkml="http://www.w3.org/2003/InkML" xml:id="stk74" contextRef="#ctx0" brushRef="#br0">9104 9386 0,'34'0'95,"1"0"2,0 0 89,0 0-178,-35 35-1,34-35 1,-34 35-1,35-35 1,0 35 1,0-1 14,-1 1-9,-34 0 2,35-35-10,-35 35 1,35-35 40</inkml:trace>
    </iact:actionData>
  </iact:action>
  <iact:action type="add" startTime="161095">
    <iact:property name="dataType"/>
    <iact:actionData xml:id="d97">
      <inkml:trace xmlns:inkml="http://www.w3.org/2003/InkML" xml:id="stk75" contextRef="#ctx0" brushRef="#br0">7714 10916 0,'34'0'6,"-34"-35"18,0 0-16,0 1 22,-104 34 24,0 34-46,-35 1 0,35 0 1,69 34-2,0-69 1,35 35-2,0 0 2,0 0 0,0-1 24,35-34 6,0 35-27,34-35-6,1 0 1,-1 0 2,1 0 0,-36 0 0,36 0 0,-70-35 0,35 1 0,-35-1 6,0 0 2,34 35 30,-34 35 24,0 0-61,0-1-2,0 1 1,0 0-2,0 0 10,70-35 84,-1 0-84,-34-70-9</inkml:trace>
    </iact:actionData>
  </iact:action>
  <iact:action type="add" startTime="162005">
    <iact:property name="dataType"/>
    <iact:actionData xml:id="d98">
      <inkml:trace xmlns:inkml="http://www.w3.org/2003/InkML" xml:id="stk76" contextRef="#ctx0" brushRef="#br0">8548 10360 0,'0'34'84,"0"36"-77,0 34 2,0 1-1,0-1 0,0 35 0,0-70-2,0 1 2,-35-35 0,35 34 0,0-34 16,35-70 98,-35 0-114,69 35 0,-34-34 8,0 34-2,-1 0-6,1-35 7,0 35 17,0 35 7,-35-1-25,34-34-6,-34 35 0,0 0 8,0 0 0,0 0-10,0-1 18,0 1-17,-34-35 11,34 35-13,-35-35 27,0 0 6,0 0 0,1 0-30,-1 0 0,0 0 8,0 0 46,35-35-24,-34 35-21,34-35 50,0 1-27,0-1-32,0 0-3,-35 0 77,0 35 209,0 0-277</inkml:trace>
    </iact:actionData>
  </iact:action>
  <iact:action type="remove" startTime="166710">
    <iact:property name="style" value="instant"/>
    <iact:actionData xml:id="d99" ref="#d72"/>
  </iact:action>
  <iact:action type="remove" startTime="166730">
    <iact:property name="style" value="instant"/>
    <iact:actionData xml:id="d100" ref="#d73"/>
  </iact:action>
  <iact:action type="remove" startTime="166748">
    <iact:property name="style" value="instant"/>
    <iact:actionData xml:id="d101" ref="#d75"/>
  </iact:action>
  <iact:action type="remove" startTime="166768">
    <iact:property name="style" value="instant"/>
    <iact:actionData xml:id="d102" ref="#d76"/>
  </iact:action>
  <iact:action type="remove" startTime="166787">
    <iact:property name="style" value="instant"/>
    <iact:actionData xml:id="d103" ref="#d77"/>
    <iact:actionData xml:id="d104" ref="#d78"/>
  </iact:action>
  <iact:action type="remove" startTime="167328">
    <iact:property name="style" value="instant"/>
    <iact:actionData xml:id="d105" ref="#d84"/>
  </iact:action>
  <iact:action type="remove" startTime="167358">
    <iact:property name="style" value="instant"/>
    <iact:actionData xml:id="d106" ref="#d70"/>
  </iact:action>
  <iact:action type="remove" startTime="167375">
    <iact:property name="style" value="instant"/>
    <iact:actionData xml:id="d107" ref="#d74"/>
  </iact:action>
  <iact:action type="remove" startTime="168215">
    <iact:property name="style" value="instant"/>
    <iact:actionData xml:id="d108" ref="#d71"/>
  </iact:action>
  <iact:action type="add" startTime="166627">
    <iact:property name="dataType" value="strokeEraser"/>
    <iact:actionData xml:id="d109">
      <inkml:trace xmlns:inkml="http://www.w3.org/2003/InkML" xml:id="stk77" contextRef="#ctx0" brushRef="#br1">17651 11333 0,'0'-35'14,"0"0"-6,35 35 0,35-35 0,-1 1 0,35 34 0,105-35 0,-70 0-2,104 0 2,35-34 16,313-70-3,277-70-4,-381 70 2,-244 0 1,-208 104-16,-35 1 61,0-1-57,0 0 8,-35-69-8,35 69 6,0-35-6,0 36 8,-35 34-8,35-35 0,-34 35-2,-36 0 2,35 0 0,-104 0 0,35 0 0,69 35 0,-173-35 0,104 34-2,-1 36 2,1-35 0,69-35 0,-34 34 0,34-34 0,0 35 0,-69 35-2,35-35 2,-1 34 0,-34-34 0,-35 34 1,35 1-2,0-35 1,34 34-2,-34-69 2,34 35 0,1-35 0,-1 35 0,1-35 0,-35 0 0,34 0-2,-69 0 2,104 0 0,1 0 1,-1 0-2,35-35 1,-35 35 30,0 0-30,1 69 8,-36 1-10,1 69 2,-1-35 0,1 35 0,34-34 0,-35-1 13,36 35-17,-1-69 3,35-1 12,0-34 2,0 34-20,0-34 18,0 0 43,0-70-16,35 0-38,34-34 0,1 34 0,-1 0 0,35 1-2,-34 34 2,-1 0 0,-34 0 0,35 0 0,-1 0 0,1 0 0,-1 0 6,-34 0-6,0 0 0,-1 0 0,36 34 0,-35-34 0,69 0-2,0 0 2,35 35 0,-35-35 0,105 35 0,-35-35 0,69 35 1,-104-35-4,-35 0 3,-69 0 0,69 0 0,-35 0 0,36 0 0,-71 0 0,36 0 0,-1 0-2,1 0 2,34 0 0,-34 0 0,-36-35 0,1 35 0,0-35 46,0 35-32,-1 0-6,1 0 0,0 0 46,0 0-32,34 0 0,-69-35-22,35 35 0,0 0 0,-1 0 0,1 0 0,-35-34 6,35 34 26,0-35-32,-1 35 6,1 0-6,35-35 0,-36 0 0,36 0 0,-70 1 0,35-1 12,-35 0 14,34 35-20,-34-35 26,35 35 20,-35 35-44,0 0-8,0 34 0,-35 1 0,1 0 0,-1-1-2,35-34 2,-35-35 0,35 35 0,0-1 124,-35-34-110,35-69-6,0 34 0,0-34-2,0 34 2,0 0 0,0 0-8,0 0 22,0 1-6,-34 34 60,-1 0-76,0 0 0,0 34 0</inkml:trace>
    </iact:actionData>
  </iact:action>
  <iact:action type="add" startTime="177444">
    <iact:property name="dataType"/>
    <iact:actionData xml:id="d110">
      <inkml:trace xmlns:inkml="http://www.w3.org/2003/InkML" xml:id="stk78" contextRef="#ctx0" brushRef="#br0">18867 5423 0,'0'0'1,"-139"-104"8,0 69-2,35 1 1,-139-36-1,104 1 1,-35 34-1,35-35 1,70 70 0,-35-35 1,-1 35-2,36 0 1,-1 0 0,-69 0-2,0 35 2,-34 35 0,-36-1-1,70 36 2,0-71 0,70 71-2,-1-71-1,1 36 2,34 34 0,-69 0 0,69-34 0,-35 0 0,36 69 0,-36 0-1,35-70 0,-34 105 1,34-35 0,0-35 1,35 35-2,0-69 1,0 69-2,0-35 2,70 1 0,-35-1 0,-1-104 0,36 69 1,-1-34-2,-34 0 0,69 0 1,1-35-1,-1 34 2,35-34-2,-35 0 1,174-34 0,-69-36-2,34 35 2,-104-34 0,174-1 0,-140 1 0,36-1 1,-35 1-2,-105 34 0,-34 0 0,0 35 0,-1-35 2,1-34 15,0-1-18,34 1 2,-34-1 0,34 1-1,-34-1 3,69-34-3,-34 34 2,-70 36 4,35-1-4,-35 0 6,0 0-7,0 1 0,0-1-2,34-69 2,-34 69 0,0-35 0,0 36 0,0-36 0,0 35 7,0 0-8,0 1 1,0-36 0,0 35 0,-34-34 0,34 34 0,-70-69-2,35 69 2,1 0 1,-1 1-2,-35-1 2,36 35-2,-36 0 0,-34 0 0,-70 0 1,70 0 0,-70 0 0,-34 0 0,-1 35 0,105-1 0,35-34-2,-1 35 2,35-35 0,1 0 0,34 35 38,0 0-14,0-1-19</inkml:trace>
    </iact:actionData>
  </iact:action>
  <iact:action type="add" startTime="188834">
    <iact:property name="dataType"/>
    <iact:actionData xml:id="d111">
      <inkml:trace xmlns:inkml="http://www.w3.org/2003/InkML" xml:id="stk79" contextRef="#ctx0" brushRef="#br0">13551 6327 0,'0'0'1,"0"-35"7,35 1 0,0-36-1,-1 35 1,1 1 1,35-71-3,-36 71 2,36-36 0,34-34 0,70-35 0,0 0 0,69 34 0,70-68-1,-105 34 0,140-1 2,-71 1-2,1 35 1,70 0 0,-105 0 1,-173 104-5,138-70 6,-69 35-3,-69 35 1,-36 0 0,1 0 0,0 0 0,0 0-2,34 0 2,-34 0 0,69 35 0,-34 0 0,69-35 0,34 69 0,-103-34-2,69 0 3,69 34-1,-103 1-1,34-1 1,-70-34-1,35 35 2,35-1-2,35 36 0,0-36 1,34 35 0,1 1 1,-105-36-2,0-34 2,-34-35-4,69 35 3,-70-1 0,-34 1 0,0 0 0,-35 0 0,34-35 0,-34 34-2,35 36 2,0-35 0,0 0 1,-35 34-2,34-34 3,1 0 2,0-1-4,-35 1-1,35-35 2,-35 35 15,34-35 6,1 0-21,0 0 97</inkml:trace>
    </iact:actionData>
  </iact:action>
  <iact:action type="add" startTime="189638">
    <iact:property name="dataType"/>
    <iact:actionData xml:id="d112">
      <inkml:trace xmlns:inkml="http://www.w3.org/2003/InkML" xml:id="stk80" contextRef="#ctx0" brushRef="#br0">20640 5632 0,'0'69'92,"0"1"-83,34 34-1,-34 1-2,35-36 2,-35 35 0,0-69-1,35 69 2,-35-34-1,0-1-2,-35-69 96,-69 0-94,0-34 6,34 34-6,1-35 0,-1 35 1,-34 0-2,69 0 8,0 0-8</inkml:trace>
    </iact:actionData>
  </iact:action>
  <iact:action type="add" startTime="190856">
    <iact:property name="dataType"/>
    <iact:actionData xml:id="d113">
      <inkml:trace xmlns:inkml="http://www.w3.org/2003/InkML" xml:id="stk81" contextRef="#ctx0" brushRef="#br0">13621 8274 0,'0'35'47,"0"34"-31,0-34 0,34 69-10,1-34 2,35-1-1,-36 1 2,36 34-1,-1-69 1,-34 0-2,35-1 1,103 36-2,-34-35 2,139 34 0,-173-34 0,173 0 1,278 34-2,-418-34 2,140 0-4,-34 0 4,34-1-2,-35-34 1,-139 0 0,174 0-1,-174 0 0,35 0 1,0 0 0,70 0 0,-105 0 0,35 0 0,104-34 0,-104-1 0,-104 35-2,104-35 3,-35 0-2,-69 35 1,69-34 1,-34 34-2,34-35 1,0 35-2,-34 0 2,34-35 1,0 0-2,-34 35 2,34-35-3,-69 35 3,-1 0-3,1-34 2,0 34 38,0 0-38,-1 0 9,-34-35-10,35 35 1,0 0 30,-35-35-30,35 35 0,34-35 0,-34 35-2,69 0 4,-34-34-4,34-1 2,-35 0 0,1 35 0,-35 0 14,-35-35 2,34 35-2,-34-34-6</inkml:trace>
    </iact:actionData>
  </iact:action>
  <iact:action type="add" startTime="192023">
    <iact:property name="dataType"/>
    <iact:actionData xml:id="d114">
      <inkml:trace xmlns:inkml="http://www.w3.org/2003/InkML" xml:id="stk82" contextRef="#ctx0" brushRef="#br0">20014 8517 0,'0'0'1,"70"0"106,34 0-99,35 0-2,35-35 2,-35 35 0,0-34 0,-35 34 0,-35 0 0,-69 34 130,-34 36-122,-36-35-8,35 69 0,-34-34-2,34 34 2,-34-69 0,34-1 1,35 36-2,-35-35 2,0 34-2,1-34 2,-1 0-4,35 0 3,-35-35 0,35 34 0,0 1 8,-35-35-11</inkml:trace>
    </iact:actionData>
  </iact:action>
  <iact:action type="add" startTime="195022">
    <iact:property name="dataType"/>
    <iact:actionData xml:id="d115">
      <inkml:trace xmlns:inkml="http://www.w3.org/2003/InkML" xml:id="stk83" contextRef="#ctx0" brushRef="#br0">18034 3477 0,'0'0'1,"0"-35"7,0 0 16,-35 35 14,0 0-13,-34 35-12,69 0-5,-35 34 1,0 1-1,0-36-1,35 36 1,-34 0 1,-1-36-3,35 36 0,0-1 3,0-34-1,0 0 8,0 0-8,0-1 6,35-34 18,-1 0-24,36 0-2,-35-34 3,34-1-2,1-35 2,-1 36-2,-34-36 1,0 35 0,34 1 1,-34-36-4,0 70 3,-35-70 0,0 36 8,0-1-8,0 0-2,0 0 2,0 1 8,0 103 68,0-34-75,0 34-2,0-34 1,0 70 0,0-71 0,0 36 0,0-1 0,34 1-2,1-1 2,-35-34 16,0 0 167</inkml:trace>
    </iact:actionData>
  </iact:action>
  <iact:action type="add" startTime="196289">
    <iact:property name="dataType"/>
    <iact:actionData xml:id="d116">
      <inkml:trace xmlns:inkml="http://www.w3.org/2003/InkML" xml:id="stk84" contextRef="#ctx0" brushRef="#br0">17651 8934 0,'0'0'1,"35"0"60,-35 35-44,35 35-11,-35 34 1,0 35 1,0-35 1,0-34-2,0 34 1,0-34 0,0-36 0,69-68 92,-69-1-92,70-35 0,-1 36-2,36-36 2,-36 35 1,-34 1-2,0 34 1,-35-35 0,34 35 22,1 0-6,-35 69-16,0 36 6,0-36-6,0-34 0,0 69 0,0-69 0,0 0 0,-35-1 0,1-34 44,-1 0-43,35-34 0,-104-36-2,69 1 1,0 69 0,35-35 0,-35 35-2,35-35 2,0 0 22,-34 35 1,-1 35 15,35 0-37,-35 34 5,35 1 3,0-1-11,0-34 1</inkml:trace>
    </iact:actionData>
  </iact:action>
  <iact:action type="remove" startTime="198931">
    <iact:property name="style" value="instant"/>
    <iact:actionData xml:id="d117" ref="#d79"/>
  </iact:action>
  <iact:action type="remove" startTime="198963">
    <iact:property name="style" value="instant"/>
    <iact:actionData xml:id="d118" ref="#d110"/>
  </iact:action>
  <iact:action type="remove" startTime="198998">
    <iact:property name="style" value="instant"/>
    <iact:actionData xml:id="d119" ref="#d83"/>
  </iact:action>
  <iact:action type="remove" startTime="199031">
    <iact:property name="style" value="instant"/>
    <iact:actionData xml:id="d120" ref="#d82"/>
  </iact:action>
  <iact:action type="remove" startTime="199362">
    <iact:property name="style" value="instant"/>
    <iact:actionData xml:id="d121" ref="#d81"/>
  </iact:action>
  <iact:action type="remove" startTime="201228">
    <iact:property name="style" value="instant"/>
    <iact:actionData xml:id="d122" ref="#d80"/>
  </iact:action>
  <iact:action type="add" startTime="198846">
    <iact:property name="dataType" value="strokeEraser"/>
    <iact:actionData xml:id="d123">
      <inkml:trace xmlns:inkml="http://www.w3.org/2003/InkML" xml:id="stk85" contextRef="#ctx0" brushRef="#br1">26164 12063 0,'0'-35'24,"70"35"30,104-70-16,972-138-21,-520 104-13,138-36 26,-590 106-26,-139 34 25,-1-35-26,-34-35 33,0 36-28,0-1-2,0 0 3,0 0-1,0 1 0,0-36-1,-69 1 1,34-1 0,-69-69-1,104 104 1,-70-69 0,-34 69-1,69-34 1,1 69 1,34-35-2,-35 35-1,0 0 10,0-35 8,1 35-15,-1-35 0,-35 1 4,36-1-5,-1 35 0,-35-35 1,36 35 11,-36 0-3,-34 0-11,35 70 2,-70 34 19,-348 244-23,418-279 10,-105 105-12,35-35-2,104-104 8,0-1 0,35 1 47,0-104-33,35-1-6,0-34-9,34 34 3,-34 1-4,35 34-1,-1 0 3,1-34 1,-1-1 0,1 35-1,-1-34-1,-34 34 2,-35-34-3,35 69 2,-35-35 15,34 35 1,-34 104-1,0-34-16,0 34 1,35 0 0,-35 1-1,35-36 1,0 35-2,-1-69 3,1-35 0,35 35-2,34-35 2,-35 0-5,1 0 6,34 0-2,0-35-1,0-34 1,1 34-1,-36 0 3,-34 0-5,0 35 2,-1 0 11,1 0-2,0 0-2,34 105 2,-34-36-8,0-34-1,0 34 2,-1-34-1,36 0-3,-35 0 3,34-1 0,35 1 1,-34-35-2,-1 35 1,1 0 0,-1 0-2,-34-35 2,104 69 0,-69-34 0,-1 0 1,-34-1-2,0 1 2,-1 0-4,1 0 12,0-1-10,0 1 1,-1 0 0,1-35 1,35 0-4,-1 0 3,1 35 0,-1-35 1,1 0-1,-1 0 0,-34 0 14,-35 34 88,0 1-95,0 0 14,0 0 2,0-1-23,0 1 6,0 0-6,35-35 71,-1 0-70,36-35 7,-70 0-11,35 35 5,-1-34-4,1 34 9,0 0 2,-35-70 150,0 1-158,35-1-1,-35 1 1,34-1 0,-34 1-4,0 34 2,35 35 1,-35-35 8,0 105 118,0-1-128,-35 1 0,35-36 2,0 1 1,-34 69-2,-1-104 1,35 35 1,0 0-1,0 0-4,-35-35 28,35 34 15,0 1-22,0 0-3,0 0 63,35 0-40,0-35-28,-35 34 12,34-34-28,1 0 52,0 0-45,-35-34 1,34-1-3,1 0 9,-35 0 2,35 35-10,-35-35 2,0 1 5,0-1 27,-35 35 81,0 35-74,1-35-26,34 34-5,-35-34 20,-34 35-30,-1-35 1</inkml:trace>
    </iact:actionData>
  </iact:action>
  <iact:action type="add" startTime="207666">
    <iact:property name="dataType"/>
    <iact:actionData xml:id="d124">
      <inkml:trace xmlns:inkml="http://www.w3.org/2003/InkML" xml:id="stk86" contextRef="#ctx0" brushRef="#br0">6220 7579 0,'0'69'36,"0"1"-27,0-1-1,0 36-2,0-36 2,0 35 2,0 1-2,0-1-3,0 0 2,0 0 3,0 1-2,0-1-1,0 0 2,69 1-2,-34-1 0,69 35 1,-69-104 0,34 34-2,1-34 13,-1-35-13,-34 0-1,0 0 4,0 0 0,34 0-2,-34-69 1,0 34 0,-1-35 1,36 35-2,-70-34 0,35-1-1,-1 1 2,-34 34 2,35-69-2,0 0 0,-35 34-4,0 0 6,35-34-3,-35 0 2,0 34-2,0 1 2,0-35-1,0 34-2,-35-34 0,0 69 2,-34 0 3,69-34-5,-35 69 2,0-35 7,0 35-7,1 0 0,-1 0 0,0 0-1,-34 0 2,34 0-1,-35 35-4,1-1 4,-1-34 2,70 35-3,-34-35 2,34 35-2,-35-35 1,35 35 14,0 0-15,0-1 11,0 1-6,0 0-3</inkml:trace>
    </iact:actionData>
  </iact:action>
  <iact:action type="add" startTime="208677">
    <iact:property name="dataType"/>
    <iact:actionData xml:id="d125">
      <inkml:trace xmlns:inkml="http://www.w3.org/2003/InkML" xml:id="stk87" contextRef="#ctx0" brushRef="#br0">10250 7961 0,'-35'0'16,"1"0"22,34 35-33,0 0 10,0-1-5,-35 71-3,0-71 1,0 71 2,35-71-6,0 71 5,-34 69-1,-1-105-2,35 1 12,0-36-11,0 1 6,0 0-3,35-35-4,-35 35 2,69-35 2,-34 34-2,34 36-2,1-70 1,34 35 0,0-1 2,1 1 0,-1-35-2,0 0 1,-69 35-1,69-35 1,-69 0 0,0 0 7,-1 0 1,-34-70-9,0-34-1,0 69 3,0-69 0,0 0-2,0 0 1,0-1 0,0 36-1,0-1 1,-69 1 6,-1-36-5,36 36 7,-36 34-8,35 0-1,-34 1 1,-1-36-1,36 35 0,-36 1 3,35 34-3,-34-70 0,34 70-1,-69-35 2,69 35 0,-34-35 2,34 35-3,0 0 1,0 0-3,1 0 5,-1 0 5,35 35-8,-35-35 1,1 70 1,34-35 13,-35-35-13,35 34 7,0 1 5,0 0 2,0 0-6</inkml:trace>
    </iact:actionData>
  </iact:action>
  <iact:action type="add" startTime="212412">
    <iact:property name="dataType"/>
    <iact:actionData xml:id="d126">
      <inkml:trace xmlns:inkml="http://www.w3.org/2003/InkML" xml:id="stk88" contextRef="#ctx0" brushRef="#br0">17651 3442 0,'-34'0'8,"-1"0"-2,0 0 2,35 104 5,0 0-4,0-34-2,0 34 2,0 35-1,0-69 0,0 34-4,0 0 6,0-34-1,70 34-1,-36 1 0,36-71-1,-35 1 2,-1-35-3,71 0 1,-36 0 1,35 0 1,1-35-1,-36 1-1,1-1 1,-1-35-1,1-34 1,-36 34-1,1 1 2,0-35-2,-35-1 0,0 1 3,0 0-5,0 34 3,0 1 0,0 34 1,0 0 7,0 0-9,-35 1 0,-34 34 1,-1-35 0,-34 0-1,0 35 2,-35-35 0,69 35-2,1-34-2,-1 34 3,35 0 1,1 0-2,-1 0 32,35 69-32,-70-34 0,1 69 3,34 0-2,0-69-1,1 70-1,-36-36 2,70-34 0,-35 34-1</inkml:trace>
    </iact:actionData>
  </iact:action>
  <iact:action type="add" startTime="213386">
    <iact:property name="dataType"/>
    <iact:actionData xml:id="d127">
      <inkml:trace xmlns:inkml="http://www.w3.org/2003/InkML" xml:id="stk89" contextRef="#ctx0" brushRef="#br0">17304 9039 0,'0'34'68,"0"36"-59,0 0-3,0-1-2,0 35 6,0-34-2,0-1-2,0 36 2,69-1 2,-69-35-3,70 1-2,-70-35 4,69 34 0,-34-69-2,35 35 2,34 0-4,70-35 6,-70 0-5,0 0 2,-34 0-2,34 0 3,-35-70-1,1 36 0,-35 34 1,-1-35-2,36 0-2,-36 0 4,-34 0-2,0 1 2,35-1 0,-35 0-2,35-69 0,-35 69-1,0-34 11,0 34-10,0 0 9,0 0-8,0-34 0,0-1-1,0 1 1,-35-1 0,0-34 0,-34 0 0,34 34-2,-69-34 2,69 34 0,1 36 1,-1-1-2,-35 35 4,36-35-6,-71 35 1,-34 0 2,35 0 0,-35 0 0,70 35 0,-36 34 0,-34-34 0,105 35-2,-36-1 2,35-34 0,-34 34 0,69-34 8,0 0-8,-35 0-3,35-1 12,0 36-9,0-35-1,0 34 2,0-34-2,-35 69-1,35-34 3,0-35 0,-34-1-1,34 1 102,0 0-106</inkml:trace>
    </iact:actionData>
  </iact:action>
  <iact:action type="add" startTime="219187">
    <iact:property name="dataType"/>
    <iact:actionData xml:id="d128">
      <inkml:trace xmlns:inkml="http://www.w3.org/2003/InkML" xml:id="stk90" contextRef="#ctx0" brushRef="#br0">8131 10255 0,'-35'-34'5,"0"34"35,0 0-31,1 0 20,-36 0-21,1 0 0,34 0 0,-69 34-1,-1 1 1,36 0 0,-1 34 0,-34 1-2,35-35 4,-35 34-1,69-34-4,-69 35 3,69-1 0,-35 1 0,1-1-1,34 35 2,0-69-1,1 35-2,34-36 1,-35 36 10,35-35-1,0 0-3,0-1-4,0 1-1,0 0 7,0 0-6,0-1-1,0 1-3,35 0 2,-1 0 3,71 34-2,68 1 1,36-36-2,-70 1 1,104 0-2,-174-35 2,70 0 0,-34 0-2,-1 0 2,-69 0 2,69 0-3,35 0-1,-35 0 2,-34 0 1,138 0-1,-69-70 0,35 1-1,-70 34 0,-34 35 1,-1 0-2,-69-35 2,35 35 1,0-34 30,-35-1-31,34 35 0,-34-35 7,35 35-6,-35-35-3,0-34 8,0 34-4,0 0-3,0-34 2,0-36-2,-35 36 0,1-35 1,-1 34 0,0 1-2,35-1 2,-69 1 3,69 34-6,-70-35 1,35 36 2,-34-1 3,-1 0-4,36-35 1,-36 36 0,1-1-1,-1 0 8,35 0-8,-69 35 0,35-34 4,-1-1-5,35 35 3,-34 0-3,-1 0 2,1 0-1,-1-35 2,1 35-2,-1-35 2,36 35-1,-36-34-2,35 34 0,-34 0 2,34 0 2,0 0-3,-34 0 2,34 0-2,0 34 0,1-34 0,-1 0 1,35 35 0,-35-35 1</inkml:trace>
    </iact:actionData>
  </iact:action>
  <iact:action type="add" startTime="228585">
    <iact:property name="dataType"/>
    <iact:actionData xml:id="d129">
      <inkml:trace xmlns:inkml="http://www.w3.org/2003/InkML" xml:id="stk91" contextRef="#ctx0" brushRef="#br0">8200 8448 0,'0'0'2,"-35"0"3,1 0 4,-36 0-3,35 34 2,1-34-1,34 35 2,-35-35-2,35 35 9,-35 0-8,35 34 6,-35 1-6,35-1-1,0-34 2,0 35 0,0 34-2,0-35 8,0 36-7,0-70 0,0 34-1,0 1 1,0-36 0,0 36 0,0-35-2,0-1 2,0 36 9,35-70-10,-35 35 0,35-1 17,0 1-10,-1 0-4,1-35-2,0 0 5,0 0 4,-1 0-10,36 0 1,-35 0 0,-1 0 1,36-35-4,-35 35 2,34-35 2,1-34-2,34 69 3,-69-70-4,-1 36 3,36-36-2,-35 35 1,-1 1 0,1-1-1,-35 0 1,35-34 1,0-1 7,-35 35-12,34 0 4,1-34 2,-35-1-4,35 70 2,-35-69 1,0 34 5,0 0 33,0 1-31,0-1-9,0 0 8,0 0 0,0 1 0,0-1 3,-35 35 2,0-35-10,-34 35-3,34 0 0,-69 0 2,34 0 0,-34 0-2,35 0-1,-1 0 2,1 0 1,34 0-1,0 0 0,0 0 56,1 0-56,-1 0 6,0 0-6,0 0-4,1 0 5,-36 0 8,35 0-5,1 0 6,-1 0-11,0 0 8,35 35-6,-35-35-2,35 69 1,-34-34 0,-1 0-2,0 0 12,35-1-14,-35 1 6,1 0-2,34 0-1,0-1 1,-35 36 0,0-35 0,35 34 0,0 1-1,0-35 7,0-1 4,0 1-3,0 0-8,0 0 0,0-1 2,35 1-2,-35 0 0,35 0 3,-35-1-2,34-34-3,1 70 4,35-70-3,-36 35 4,36-1-2,-1 1 0,36-35 0,-36 0-3,-34 0 4,34 35-2,1-35 2,-1 0-2,1 0 2,-35 0-2,34 0-1,1 0 3,34-35-1,-69 35 0,-1-35 0,36 35-2,-35-34 4,-1 34-5,1-35 4,0 35 6,0-35-6,-1 0 7,36-34-9,-35 69 0,34-70 1,-34 36 7,0 34-8,-1-35 3,-34 0 2,35 35-3,-35-35 7,0 1-8,35-1 0,-35 0-2,0 0 1,0 0 3,0-34 6,0 34-1,0 0-9,0 1 2,-35-1 8,0-35-8,1 70 0,34-34 1,-70-1-3,70 0 1,-35 35 9,35-35-7,-69 1 5,69-1-7,-70 0 2,70 0-2,-69 35 1,69-35 0,-35 35 1,0 0 6,35-34-9,-34 34 2,-1 0 0,35-35 1,-35 35-2,0 0 1,-34 0-2,34 0 2,-34 0-1,34 0 2,0 0 8,0 0-9,1 0-1,-36 0 8,35 0 0,1 0-8,-1 0 2,0 0 4,35 35 60,-35-35-11,35 34-52,-34-34-6</inkml:trace>
    </iact:actionData>
  </iact:action>
  <iact:action type="add" startTime="237768">
    <iact:property name="dataType"/>
    <iact:actionData xml:id="d130">
      <inkml:trace xmlns:inkml="http://www.w3.org/2003/InkML" xml:id="stk92" contextRef="#ctx0" brushRef="#br0">7297 11437 0,'34'35'117,"1"0"-109,35-35-3,-36 0 4,36 35-1,-1-35-1,36 34-2,138-34 4,-104 0-1,0 35 0,-35-35 0,35 0 0,70 0-1,-175 0 0,36 0 0,-35 0 2,-1 0-2,1 0 49,0 0-49,0 35 9,-1-35 6,1 0 39,-35 35 103</inkml:trace>
    </iact:actionData>
  </iact:action>
  <iact:action type="add" startTime="241780">
    <iact:property name="dataType"/>
    <iact:actionData xml:id="d131">
      <inkml:trace xmlns:inkml="http://www.w3.org/2003/InkML" xml:id="stk93" contextRef="#ctx0" brushRef="#br0">8582 5771 0,'-34'0'16,"-1"0"1,0 0-11,35 70 8,-35-1-5,1-34-1,34 34 1,-35 1-1,35-1-4,0 1 14,0-35-11,0 34 0,0-34 3,0 34-5,0-34 4,0 35-2,0-35 0,0 34 2,35-34 0,-1 34-2,1-34-1,0 0 2,0 0 8,34-35-8,-34 34 1,0 1-1,34-35 0,-34 0 6,0 0-7,-1 0 9,1 0-8,0 0 6,0 0-6,-1 0 0,1-35 1,35 1-1,-36-36 0,1 35-4,-35-34 5,35 69-1,0-35 8,-35 0 14,0-34-14,0 34-7,0 0-1,0-34-2,0 34 2,0-35-1,0 36 2,0-36-2,0 1 0,0 34 1,0 0 2,0-34-4,0-1 1,0 1 0,0 34 3,0 0-2,0 0 7,0 0-1,-35 1-5,35-1 6,0 0-6,-35 0-2,35 1 16,-35 34-15,1 0 0,-1 0 14,-35 0-7,1 0-7,34 0 0,0 0 0,1 0 1,-1 0-2,0 0-1,0 34 3,1-34-1,-36 0-1,70 70 1,-35-70 1,35 35-1,-69-1-3,34 36 3,0-70 1,35 70-2,0-36-1,-34-34 5,34 35-4,0 0 8,-35-35-9,35 35 50</inkml:trace>
    </iact:actionData>
  </iact:action>
  <iact:action type="add" startTime="245078">
    <iact:property name="dataType"/>
    <iact:actionData xml:id="d132">
      <inkml:trace xmlns:inkml="http://www.w3.org/2003/InkML" xml:id="stk94" contextRef="#ctx0" brushRef="#br0">8131 8343 0,'0'-34'121,"-35"-36"-114,35-34 1,-35 34 0,35 36 0,-35-36 1,1-34-2,34 34 0,0 1 1,0-36 0,0 36 0,0-35-1,0 34 0,0-34 2,0 69 0,0-69-3,0-70 1,0 104 1,0-34 1,34 0-2,-34 34 1,0 1 1,0 34-4,0-35 4,35 36 7,-35-36-9,35 1 10,0 34-9,-35 0-3,0 0 6,34 1 2,-34-1-6,0 0 4,35 35-7,-35 70 148,0-36-138,0 1-5,-35-35-7</inkml:trace>
    </iact:actionData>
  </iact:action>
  <iact:action type="add" startTime="245849">
    <iact:property name="dataType"/>
    <iact:actionData xml:id="d133">
      <inkml:trace xmlns:inkml="http://www.w3.org/2003/InkML" xml:id="stk95" contextRef="#ctx0" brushRef="#br0">8061 6188 0,'0'0'1,"0"-35"106,0 1-86,0-1 3,0 0-6,35 35 4,-35-35-15,-35 35 136,0 0-116,35 35-19,35-35 129,0 0-111,0 0 217,-1 0-217,1 0 209,-35-35-177,35 35-8,0 0-14,-35 35 88,0 0-115,0 0-3,0-1-2,0 1 5,0 35-1,0-36 1,0 1-2,0 0 0,0 0 0,0-1 17,0 1-16,0 0 0,0 0 13,0 0-12,0-1 165,34 1-163</inkml:trace>
    </iact:actionData>
  </iact:action>
  <iact:action type="add" startTime="247854">
    <iact:property name="dataType"/>
    <iact:actionData xml:id="d134">
      <inkml:trace xmlns:inkml="http://www.w3.org/2003/InkML" xml:id="stk96" contextRef="#ctx0" brushRef="#br0">7853 7127 0,'0'0'1,"0"-35"15,-35 0-8,0 35 4,0 0 7,1 35 58,34 35-71,0-36 2,0 1-1,0 35 2,-35-36 7,35 1-8,0 0 5,35-35 27,-1 0-9,1 0 5,0-35-26,-35 0 6,35-34-10,-1 34 3,-34 0 0,0 1 4,0-1 25,35 35 2,-35 35-31,0-1-2,0 1-1,35 0 1,-35 34 3,0-34-3,35-35 1,-35 35 0,0 0 53,34-35 1,36 0-47</inkml:trace>
    </iact:actionData>
  </iact:action>
  <iact:action type="add" startTime="250370">
    <iact:property name="dataType"/>
    <iact:actionData xml:id="d135">
      <inkml:trace xmlns:inkml="http://www.w3.org/2003/InkML" xml:id="stk97" contextRef="#ctx0" brushRef="#br0">9312 6119 0,'0'-35'81,"0"104"27,35 1-103,0-35 3,-35 34-3,0-34 5,34 34-4,-34 1 3,35 0 0,-35-1-1,0 1-4,0-1 5,0-34 0,0 34-2,0-34 1,0 35 0,0-1 1,-35 36-4,35-71 3,0 1-1,-34 35 2,-1-1-1,35-34-1,-35 34 1,0 1-1,1-1 2,34-34-2,-70 35 0,35 34 1,35-69 1,-34 0-1,34-1-3,0 1 5,-35-35-4,35 35 3,-35 0 6,0-1-1,35 1-5,-34 35-1,-1-70 0,-35 69 1,36-34-2,34 0 1,-35-35 15,70-35 185,-1 0-202</inkml:trace>
    </iact:actionData>
  </iact:action>
  <iact:action type="add" startTime="251297">
    <iact:property name="dataType"/>
    <iact:actionData xml:id="d136">
      <inkml:trace xmlns:inkml="http://www.w3.org/2003/InkML" xml:id="stk98" contextRef="#ctx0" brushRef="#br0">8965 7892 0,'0'34'91,"0"1"-82,-35 0 0,35 0-2,-35 34-1,0-69 2,35 35 2,0 0-5,-34-1 4,34 1 7,0 0-9,0 0 1,0-1 14,34-34 111,36 0-127,-35-34 4,-1 34-5,36-35 2,-70 0 2,35 35-1,-1 0 0,1 0 0,-35-35 1</inkml:trace>
    </iact:actionData>
  </iact:action>
  <iact:action type="add" startTime="255563">
    <iact:property name="dataType"/>
    <iact:actionData xml:id="d137">
      <inkml:trace xmlns:inkml="http://www.w3.org/2003/InkML" xml:id="stk99" contextRef="#ctx0" brushRef="#br0">9729 6362 0,'0'-35'9,"0"139"38,0-34-39,0 0-1,0-36 1,-35 71-1,35-1-1,0 0 3,-34-34 0,34 34-2,-35-34 2,35-36-2,0 1 1,35-70 102,-1 1-106,-34-1 6,70-35-3,-70 35-1,35 1 4,-35-1-2,34 0-1,1 35-2,0 0 59,-35 35-56,0 34 1,0 1-1,0 0 0,0-1-2,0 1 0,0-1 3,0 1-1,-35-36-1,35 36 1,-35-35-1,1 34 3,-1-69 4,35 35 9,-35-35-16,0 0 24,35-70-23,0 36 1,0-1-2,-34 0 2,34 0-4,0 1 4,0-1 15,0 0 5,0 0-5,0 1 6,0-1-7,0 0 3,0 0-13</inkml:trace>
    </iact:actionData>
  </iact:action>
  <iact:action type="add" startTime="258135">
    <iact:property name="dataType"/>
    <iact:actionData xml:id="d138">
      <inkml:trace xmlns:inkml="http://www.w3.org/2003/InkML" xml:id="stk100" contextRef="#ctx0" brushRef="#br0">8687 5562 0,'-35'0'22,"0"0"-16,35 35 3,-69-35 0,69 35-1,-35 0-1,0-1 0,35 1 2,0 35 0,-35-35-3,35 34 1,0-34 1,0 34 1,-34 36-1,-1-1 0,35 0 0,-35 0-4,35 1 6,0-36-3,0 1 0,0-1 2,0 1 0,0-1-2,0-34-2,0 0 5,0 0-2,35-1 0,-35 1-1,35-35 1,-1 0 1,36 35-4,-35-35 3,-1 35-1,36-35 2,-35 0 7,-1 0-1,1 0-9,0 0 4,34 0-3,-34 0 1,35-35 1,-1-35-1,1-34-2,34-35 1,-35 35 1,-34 34 0,-35-34 0,0 0-1,0 69 1,0 0 0,0 0 0,0 1-1,0-1 0,0 0 3,0 0-2,0 1 0,0-1-4,-35 0 5,35 0 0,-34 35-2,-1 0 9,35-34 7,0-1 47,-35 0-62,35 0 1,0 1 5</inkml:trace>
    </iact:actionData>
  </iact:action>
  <iact:action type="add" startTime="262233">
    <iact:property name="dataType"/>
    <iact:actionData xml:id="d139">
      <inkml:trace xmlns:inkml="http://www.w3.org/2003/InkML" xml:id="stk101" contextRef="#ctx0" brushRef="#br0">8999 5736 0,'-34'0'23,"-1"0"-18,0 0 12,0 35-2,1-35-7,-1 35 0,35 0 0,-35 34-1,0-34 2,1 0 0,-1 69-2,0-35 1,0 1-3,1-1 4,-1 36-3,35-1 3,0-69-1,-35 0 0,35-1 0,0 36 0,0-35 6,0-1-5,0 1-1,0 35-1,0-36 1,0 1 0,35 35-2,-35-36 10,35-34-8,-1 0 16,36 0-17,-1 0 1,36-69 0,-1-1 0,0-103-1,-69 138 1,69-209-1,-34 71 1,-1-36 0,-34-34-1,-35 69 1,0 0 0,0 139 0,0 1-1,0-36 1,-35 70 23,0 0-15,1 35-10,-1-35 1,0 35 2,35-1-1</inkml:trace>
    </iact:actionData>
  </iact:action>
  <iact:action type="add" startTime="263121">
    <iact:property name="dataType"/>
    <iact:actionData xml:id="d140">
      <inkml:trace xmlns:inkml="http://www.w3.org/2003/InkML" xml:id="stk102" contextRef="#ctx0" brushRef="#br0">8131 8587 0,'-35'0'14,"35"35"-8,-35-1 3,35 1-1,0 0 0,-35 0-1,1 34 0,34 1 1,0-36-1,-35 36 2,35-1-1,0 36 1,0-36-2,0 1 1,0-1-2,0 1 3,35-35-1,-1-1 0,36 36 0,34-70-2,0 0 1,35 35 1,0-35 0,-34 0 0,-71 0 1,36 0-2,-1 0 2,1-35-5,-35 0 5,-1 0 2,-34-34-5,35-1 1,-35-34 1,0 0 1,0-35-2,-35 0-2,1-35 4,-36 70 0,35 34-1,35 35-1,-34 0 8,34 1 31,0-1-36,69-104-5</inkml:trace>
    </iact:actionData>
  </iact:action>
  <iact:action type="add" startTime="263899">
    <iact:property name="dataType"/>
    <iact:actionData xml:id="d141">
      <inkml:trace xmlns:inkml="http://www.w3.org/2003/InkML" xml:id="stk103" contextRef="#ctx0" brushRef="#br0">9382 6466 0,'34'105'65,"1"-36"-62,-35 70 9,0-35-6,35 35 2,-35-34-3,35-70 4,-35 69-3,0 0 3,0 0-1,-35-34 0,0-1-1,-34 36-1,34-1 3,0-104 0,0 104-2,-69 35 0,69-69 2,1-1 0,-1-34-1,35 0-4,0 0 13,0-1 7,-35-34-18,35 35 3,-35 35-2,1-70 0,34 34 2,0 1 8,-35-35 4,35-35 66</inkml:trace>
    </iact:actionData>
  </iact:action>
  <iact:action type="add" startTime="264492">
    <iact:property name="dataType"/>
    <iact:actionData xml:id="d142">
      <inkml:trace xmlns:inkml="http://www.w3.org/2003/InkML" xml:id="stk104" contextRef="#ctx0" brushRef="#br0">8965 8031 0,'0'34'25,"-35"1"-19,35 69 2,0-34 3,-35 34-8,35-34 6,-35-36-2,35 36 3,0-35 6,0 0-2,105-70 34,34 0-43,-105 0 5,36 0-2,-1 1-1,-69-1 1,35 35-1,0-35 55,-35 0-47,0 1 17,35-1-19</inkml:trace>
    </iact:actionData>
  </iact:action>
  <iact:action type="remove" startTime="266917">
    <iact:property name="style" value="instant"/>
    <iact:actionData xml:id="d143" ref="#d128"/>
  </iact:action>
  <iact:action type="remove" startTime="266946">
    <iact:property name="style" value="instant"/>
    <iact:actionData xml:id="d144" ref="#d94"/>
  </iact:action>
  <iact:action type="remove" startTime="267094">
    <iact:property name="style" value="instant"/>
    <iact:actionData xml:id="d145" ref="#d98"/>
  </iact:action>
  <iact:action type="remove" startTime="267340">
    <iact:property name="style" value="instant"/>
    <iact:actionData xml:id="d146" ref="#d97"/>
  </iact:action>
  <iact:action type="remove" startTime="267419">
    <iact:property name="style" value="instant"/>
    <iact:actionData xml:id="d147" ref="#d130"/>
  </iact:action>
  <iact:action type="add" startTime="266835">
    <iact:property name="dataType" value="strokeEraser"/>
    <iact:actionData xml:id="d148">
      <inkml:trace xmlns:inkml="http://www.w3.org/2003/InkML" xml:id="stk105" contextRef="#ctx0" brushRef="#br1">17547 14983 0,'35'0'46,"0"0"-39,-1 0-1,36-35 3,69 35-1,35-70 26,243-34-13,0 104-20,-383 0 7,1 0 5,0 0-6,34 0 2,-34 0-5,0 0 6,0 0-3,69-35 1,-69 35 9,-1 0-12,1 0 12,0-34 29,173-140-43,-138 104 1,-1-34 5,1 69-1,-70 0 0,0 1 6,-35 34 47,-69 139-52,0-35-1,-35 70-1,0 34 2,0-68 0,104-36-3,-69 0 1,69-34 1,35-36-1,-35-34 2,35 35-1,0 0 7,-35-35-9,1 69 22,-71 36-27,71-36 2,-1-69 9,-35 70-7,1-70 2,-35 35-1,34-35 3,1 0-1,-1 0 22,-104 0-28,140 0 13,-71-35-14,36 0 5,-1 0 2,36 0 0,-1 35 1,35-34-4,-35-1 2,0 35 2,35-35-2,139 0 95,0 35-95,105-34 2,-1-1 0,-104 0-3,104 35 0,0 0 1,-69 0 2,35 0-1,-70 0 0,-70 0 0,-34 0 0,-35 35 38,35 0-31,-35-1-8,0 1 9,0 0 16,0-105 145,0 1-170,0 34 4,0 0-6</inkml:trace>
    </iact:actionData>
  </iact:action>
  <iact:action type="add" startTime="272094">
    <iact:property name="dataType"/>
    <iact:actionData xml:id="d149">
      <inkml:trace xmlns:inkml="http://www.w3.org/2003/InkML" xml:id="stk106" contextRef="#ctx0" brushRef="#br0">7609 7718 0,'0'0'2,"35"0"43,0 0-30,0 0 16,34 0-16,1 0-6,-36 0-1,36 0 0,-1 0-4,-34 0 6,0 0 116,0 0-103,-35-35-12,34 0 6</inkml:trace>
    </iact:actionData>
  </iact:action>
  <iact:action type="add" startTime="273014">
    <iact:property name="dataType"/>
    <iact:actionData xml:id="d150">
      <inkml:trace xmlns:inkml="http://www.w3.org/2003/InkML" xml:id="stk107" contextRef="#ctx0" brushRef="#br0">9555 7787 0,'35'0'37,"0"0"-3,-35 35-29,35-35 2,-1 35 1,1-35-2,0 0 4,0 0-3,-1 0 2,1 0-2,35 0 1,-1 0 6,-34 0 10,-1 0-3</inkml:trace>
    </iact:actionData>
  </iact:action>
  <iact:action type="add" startTime="286348">
    <iact:property name="dataType"/>
    <iact:actionData xml:id="d151">
      <inkml:trace xmlns:inkml="http://www.w3.org/2003/InkML" xml:id="stk108" contextRef="#ctx0" brushRef="#br0">4586 7266 0,'-34'0'39,"-1"0"-24,-35 0 3,36 0-4,34 35-8,-35-1 3,0 36-2,35-1 0,-34 36 4,34 34-4,-35 0 1,35-35-3,-35-34 3,35 34 0,0-35 0,35 1 0,0-35-1,34 69 1,0-69 7,-34-35-8,0 0 2,34 0-1,1 0 0,69-35 1,-70-69-4,36 34 4,-36-34-1,1 0-1,-36 69 1,36-35-1,-70-34 3,35 69-4,-35 0 0,0 1 3,0-36-1,0 1 0,0-1 0,-70-34-1,35 104-1,35-35 3,-34-34-1,-36 34 8,70 0-7,-35 35-2,1-35-2,-36 35 4,35 0 0,-34 0-2,34 0 1,0 0 0,-34 0-1,34 0 8,0 0 18,35 35-21,-34-35-2,-1 0-3,35 35 2,0 0 7,-35-35-8,35 34-2</inkml:trace>
    </iact:actionData>
  </iact:action>
  <iact:action type="add" startTime="288138">
    <iact:property name="dataType"/>
    <iact:actionData xml:id="d152">
      <inkml:trace xmlns:inkml="http://www.w3.org/2003/InkML" xml:id="stk109" contextRef="#ctx0" brushRef="#br0">8374 8726 0,'0'35'53,"0"-1"-44,0 1-1,0 35 1,0-1-2,0 1 0,0-1 0,0 1 2,0-1-2,0-34 0,0 0 3,0 0-2,0-1-4</inkml:trace>
    </iact:actionData>
  </iact:action>
  <iact:action type="add" startTime="289151">
    <iact:property name="dataType"/>
    <iact:actionData xml:id="d153">
      <inkml:trace xmlns:inkml="http://www.w3.org/2003/InkML" xml:id="stk110" contextRef="#ctx0" brushRef="#br0">8617 6084 0,'0'35'68,"35"-35"-28,-35 34-36,35-34 6,34 0 6,-34 0-8,0 35-1,34 0 0,1-35 8,-70 35-6,34-35-2,1 0 32,-35 34-32,0 1 2,0 0-3,0 34 4,-104 36 3,104-70-5,-35-35-1,35 34 3,-35 1-3,105-35 242,-35 0-244,34 0 10,-34 0 2,0 0-12,-1 0 4,1-35 15,0 35-7,0 0 5,-1 0-14,1 0 7,0 0-8,0 0 0,34 0 0</inkml:trace>
    </iact:actionData>
  </iact:action>
  <iact:action type="add" startTime="290277">
    <iact:property name="dataType"/>
    <iact:actionData xml:id="d154">
      <inkml:trace xmlns:inkml="http://www.w3.org/2003/InkML" xml:id="stk111" contextRef="#ctx0" brushRef="#br0">12300 7127 0,'35'0'9,"35"0"3,-1 0-3,1 0-3,-1 0 3,1-35-1,-36 35 0,1 0 0,0 0-3,0 35 4,-1 0 7,-34 34-9,0-34 10,0 69-11,0 0 1,-69-34 2,34-1 0,0-34-2,35 0 1,-34 0-1,34-1 9,69 1 77,-34 0-77,0-35-10,-1 70 3,-34-1 4,0-34-3,0 0-4,0-1 2,0 1 0,0 0 0,-34 0 0,34-1 0,-35-34 0,-35 0 38,36 0-37,-36 0-3,1 0 1,34 0 1,-35 0 0,36 0 32,34-34-32,0-1-1,0 0 7</inkml:trace>
    </iact:actionData>
  </iact:action>
  <iact:action type="add" startTime="291929">
    <iact:property name="dataType"/>
    <iact:actionData xml:id="d155">
      <inkml:trace xmlns:inkml="http://www.w3.org/2003/InkML" xml:id="stk112" contextRef="#ctx0" brushRef="#br0">22412 7509 0,'-35'0'6,"-35"0"1,-34 0 1,0 0 0,34 0 0,1 35 0,-1-35 1,1 0-4,-1 0 2,36 0 2,-36 0 7,35 35-2,-69-35-6,69 0 1,1 69-2,-36-69 1,70 70-1,-35-70 2,35 34-1,-34 1-2,34 0 1,-35 35 3,35-36-3,0 1 2,0 0 5,0 0 0,69-35 2,36 0-8,-36 0 1,105 0-1,-35-35-3,104-35 4,0 1 0,-104 34-1,-69 0-1,-35 35 0,-35-69 57</inkml:trace>
    </iact:actionData>
  </iact:action>
  <iact:action type="add" startTime="292482">
    <iact:property name="dataType"/>
    <iact:actionData xml:id="d156">
      <inkml:trace xmlns:inkml="http://www.w3.org/2003/InkML" xml:id="stk113" contextRef="#ctx0" brushRef="#br0">22064 7474 0,'-35'35'15,"1"0"-7,34 0 0,0 34 1,-35 35-3,35 1 2,-35-36 1,35-34-1,-35 0 0,35 69 0,0-69-1,0 0 7,0-1-5,0 1 6,0 0 78</inkml:trace>
    </iact:actionData>
  </iact:action>
  <iact:action type="add" startTime="293209">
    <iact:property name="dataType"/>
    <iact:actionData xml:id="d157">
      <inkml:trace xmlns:inkml="http://www.w3.org/2003/InkML" xml:id="stk114" contextRef="#ctx0" brushRef="#br0">2015 15713 0,'0'0'2,"139"0"4,-69 0 3,103-35-2,1 35-2,35-34 2,34-1 2,-139 0-2,174 0 3,0 1-2,-174-1-1,140 0-1,-175 35 3,140-35-3,-1 35 2,-69 0 0,104 0 0,244-69 3,-140 69-5,-69-35-1,104 0 3,244 0 2,-175 1-3,-103-1 0,-1 35 2,314-35-4,-383 35 4,34-35-3,175 35 3,-209 0 0,34-34-1,-68 34 0,138-35-2,104-35 2,-69 1 0,-69 34-1,34 0 1,-174 35 2,175-34-2,-244 34-3,104 0 2,-69-35 2,34 35-2,35 0 2,-34 0-1,-140 0-1,140-35 0,-35 0 1,34 1 0,-104 34-1,1 0 2,-1 0-1,-35-35 0,35 35 0,1-35-2,-1 35 2,104-35 0,-34 0-1,0 1 1,-70 34 1,105 0-3,-105-35 2,70 0-1,-1 0 2,-103 35-1,-1-34-1,36 34 2,-36 0-3,35-35 1,35 35 2,35 0-1,-139 0 0,104-35 0,0 35 0,0 0-3,69 0 4,-34-35 0,34 35-2,-138 0 1,104 0 0,-35 0-1,34 0 3,-103 0-6,-35 0 5,-1 0-1,1-34 17,35 34-19,-36-35 10,1 0-8,0-69-1,0 34 2,-35-34-1,0-139-1,0 104-2,34-70 5,-34 0-4,0 1 2,0 104 1,0-70-1,-104-35-1,-139-104 0,139 244 2,-348-209-3,104 104 5,-173-69-4,209 138 1,-140-69-4,-139 1 5,105 68 0,312 36-2,-208-35 2,-105-36-2,314 106 1,-279-71-2,35 71 2,313-1 0,-313-35 2,312 36-3,-138-1-1,104 0 4,35 35-5,0 0 3,34-35 0,-34 1-1,0 34 1,0-35 1,-1 35-1,1 0 0,-104 0-2,34 0 3,35 0-2,-70 0 1,70 0 0,0 0 0,70 0-2,-35 0 2,69 0-1,0 0 2,0 0-1,-34 0 0,34 0-1,0 0-1,1 0 3,-71 0 0,36 0-2,34-35 1,0 35 1,-34 0-2,-35 0 1,34-35-2,1 35 2,-1 0 1,35 0-2,-34 0 1,-70 0 0,0 0 0,-35 0-1,70 0-1,-35 0 3,0 0-1,0 0 0,0 0 0,-35 35-3,1-35 3,34 35 1,-174 34-1,70 1-1,104-35 2,-105 69-2,-68 0 2,242-69-3,-138 34 2,34 1-1,35-35 3,-35 34-3,70 1 1,69-70 0,-69 69-3,69-34 4,-34 0-1,-1 34 2,36-34 5,-36 35-7,35-1-4,-69 1 6,35 34-2,34-34-1,-69-36 1,69 71 1,-35-71-3,1 36 1,34 34 0,0-69 1,1 34 2,-1 1-2,35 34-2,-35-34 3,0-1-3,1 36 3,34-36-2,0 1 1,-35-1 0,35 1 0,-35-1-1,35 36 0,0-36 0,0 1 3,0 34-3,0 0 1,0 0 0,0 1-1,0 34 1,0 0-2,0-70 3,0 140-1,0-105 1,0 0-2,0-69 1,35 70-2,0-36 3,-35 1-1,0-36-1,34 1 1,-34 0-1,35 34 3,0-34-5,-35 0 1,69 0 4,-69 34-1,70-34-1,-35 35-1,-1-36 2,1 1-3,35 69 2,-36-69 0,36 35-2,-1-36 4,-34 1-1,0 35-2,0-70-3,-1 34 14,36 1-11,-35-35 8,-1 0 8,1 0-16,0 35 2,34-35 0,1 0-2,-1 0 7,1 0-6,-1 0 0,-34 0 0,0 0 8,0 0 23,-1 0-9,1 0 2,0 0 22,0 0-46,-1 0-2,1 0 1,35 0 0,-1 0 2,35 0 0,-34 0-3</inkml:trace>
    </iact:actionData>
  </iact:action>
  <iact:action type="add" startTime="295909">
    <iact:property name="dataType"/>
    <iact:actionData xml:id="d158">
      <inkml:trace xmlns:inkml="http://www.w3.org/2003/InkML" xml:id="stk115" contextRef="#ctx0" brushRef="#br0">6602 11820 0,'0'-35'9,"35"0"36,-1 35-26,1 0 1,0 0-15,-35 35 4,35-35-1,-35 35 1,0-1 20,0 1-21,0 0 0,-35-35 0,-35 70 9,36-36-9,-1-34-2,35 35 0,-35-35 3,35 35 8,0 0 12,0-1-21,0 36-2,70-35 4,-1 34-1,1-69-1,-36 70-4,36-36 6,-35 1-2,-35 0-1,34-35 1,-34 35-1,0 0 9,-34 34-9,-36-34 1,1 0 0,34-1 0,0-34 1,35-69 58,70 34-59,-1-69 0,1 34-1</inkml:trace>
    </iact:actionData>
  </iact:action>
  <iact:action type="add" startTime="296548">
    <iact:property name="dataType"/>
    <iact:actionData xml:id="d159">
      <inkml:trace xmlns:inkml="http://www.w3.org/2003/InkML" xml:id="stk116" contextRef="#ctx0" brushRef="#br0">7436 11472 0,'0'0'1,"-35"0"6,0 0 41,35 70-41,-35-1 0,1 1 1,-1 34 0,0 35-1,35-35 3,0-34-3,0 34-2,0 0 4,0 1-2,0-36 2,0 1-1,35-35 0,0-1 6,-1-34 1,1 0 3,35-34-11,-36-1 0</inkml:trace>
    </iact:actionData>
  </iact:action>
  <iact:action type="add" startTime="296923">
    <iact:property name="dataType"/>
    <iact:actionData xml:id="d160">
      <inkml:trace xmlns:inkml="http://www.w3.org/2003/InkML" xml:id="stk117" contextRef="#ctx0" brushRef="#br0">6671 11889 0,'0'0'4,"0"-35"-2,35 35 44,0 0-39,34 0 0,70 0 1,-69 0 0,-35 0-1,34 0 2,35 0 0,-34 35-4,-1-35 3,-34 0 0,0 0 0,-35 35-2</inkml:trace>
    </iact:actionData>
  </iact:action>
  <iact:action type="add" startTime="297299">
    <iact:property name="dataType"/>
    <iact:actionData xml:id="d161">
      <inkml:trace xmlns:inkml="http://www.w3.org/2003/InkML" xml:id="stk118" contextRef="#ctx0" brushRef="#br0">7575 11854 0,'0'0'1,"34"0"28,-34 35 16,-34 0-28,-1 35-9,0 34-1,35-35 0,0 1 0,0-35 2,0 34-2,0 1 1,0-36 1,0 1-1,35-35 30,34-35-30,1 1-1,-1-71 2,70 1 0,-69 0-4,-70 69 1,35 0 4,-35-34-2,-35 69 30,0 0-31,35 35 39,0-1-37,0 1-1,0 35 0,0-36-1,-35 36 0,35-1 1,0 1 6,35-140 42,0 36-48,-35-1 1,35 0 0,-1 0-2,-34 1-4,35-1 15,-35 0-11,0 105 56,35-1-55,-35 1-2,0-1 0,0 1 3,0-36 0,0-68 63,69-175-64,1 105-4,34-35 2,70-105 3,-105 175 1,70-140-2,-69 140-1,-1-1-1,-69 105 57,-69 35-57,34 34 5,-34 0-2,34-34-1,35-1-5,-35 35 8,0-34-4,35 34-3,-34-34 6,34-35-2,0 34 0,0-34-2,34-35 57,1 0-51,0 0 1,34 0 0,-69-35-6</inkml:trace>
    </iact:actionData>
  </iact:action>
  <iact:action type="add" startTime="298423">
    <iact:property name="dataType"/>
    <iact:actionData xml:id="d162">
      <inkml:trace xmlns:inkml="http://www.w3.org/2003/InkML" xml:id="stk119" contextRef="#ctx0" brushRef="#br0">8582 11681 0,'0'0'2,"0"-35"35,35 35 27,0 35-57,0-35 3,-1 0 6,1 0-10,0 34 7,-35 36 33</inkml:trace>
    </iact:actionData>
  </iact:action>
  <iact:action type="add" startTime="299019">
    <iact:property name="dataType"/>
    <iact:actionData xml:id="d163">
      <inkml:trace xmlns:inkml="http://www.w3.org/2003/InkML" xml:id="stk120" contextRef="#ctx0" brushRef="#br0">6498 14149 0,'34'0'85,"71"0"-80,-71 0 4,36-35-1,34 35-1,0 0 2,-34 0-2,-1 0 2,36 0-3,33-35 2,36 35 0,0 0 0,-70 0 0,35 0 0,-69 0-1,-36 0 2,36 0-3,-35 0 1,-1 0 2,1 0 0,0 0-1,0 0-2,34 0 0,35 0 4,1 0-3,-36 0 0,70 0 2,-35-34-2,-69 34 2,35 0 0,-1 0-5,1 0 4,-36 0 10,1 0-11,0 0 0,0 0 7,-1 0 3,36 0-1,-35 0 0,-1-35-9,1 35 1,0 0-1,34 0 1,1 0 8,-35 0-8,-35-35-2,34 35 2,1 0-1</inkml:trace>
    </iact:actionData>
  </iact:action>
  <iact:action type="add" startTime="301072">
    <iact:property name="dataType"/>
    <iact:actionData xml:id="d164">
      <inkml:trace xmlns:inkml="http://www.w3.org/2003/InkML" xml:id="stk121" contextRef="#ctx0" brushRef="#br0">16435 13697 0,'104'0'68,"-69"0"-61,139 0 3,-35 0-4,104-35 3,-34 35-1,-36-35-3,1 1 4,-70-1-1,1 35 1,-36-35-2,1 0 0,-36 35-1,1 0 3</inkml:trace>
    </iact:actionData>
  </iact:action>
  <iact:action type="add" startTime="304699">
    <iact:property name="dataType"/>
    <iact:actionData xml:id="d165">
      <inkml:trace xmlns:inkml="http://www.w3.org/2003/InkML" xml:id="stk122" contextRef="#ctx0" brushRef="#br0">7088 14218 0,'70'0'85,"138"0"-78,105 0 1,104 0-1,35 0 0,486-34 3,-452 34-3,383 0 1,139 0 0,-522 0-2,487 0 3,-139 0-2,-348 0 1,-173 0 0,35 34-1,-209-34 3,-70 0-5,1 0 50,-36 0-47,70 0 6,-69 0-4,69 0-1,-69-34-2,0-1-1,0 35 0,-1 0 37,1 0-23,69 0-3,1 0-9,34-35 0,69 0-4,-69 1 7,-69-1-4,103 35 1,36-35-2,-35 0 3,34 0-2,-104 35-1,1 0 2,-71-34 0,71 34 2,-1 0-2,0 0-1,-34 0 0,-1 0 1,1 0 8</inkml:trace>
    </iact:actionData>
  </iact:action>
  <iact:action type="add" startTime="307307">
    <iact:property name="dataType"/>
    <iact:actionData xml:id="d166">
      <inkml:trace xmlns:inkml="http://www.w3.org/2003/InkML" xml:id="stk123" contextRef="#ctx0" brushRef="#br0">7818 5423 0,'35'0'77,"173"0"-69,70 0 1,35 0-1,312 0-4,-34 0 4,243 0 2,-348 0-2,140 0 0,-313 0-2,-35 0 3,69-34-1,-139 34-1,-103 0 0,-1-35 0,-69 35 10,-1-35 14,1 35-16,0 0-7,0 0 0,34-35 0,35 1-2,-34 34 1,-1 0 3,-69-35-3,35 35 0</inkml:trace>
    </iact:actionData>
  </iact:action>
  <iact:action type="add" startTime="308982">
    <iact:property name="dataType"/>
    <iact:actionData xml:id="d167">
      <inkml:trace xmlns:inkml="http://www.w3.org/2003/InkML" xml:id="stk124" contextRef="#ctx0" brushRef="#br0">16539 14775 0,'0'139'57,"105"69"-51,34 70 0,-35-69 1,-35-70 2,36 0-2,-36 0 1,35-35 1,1 1-1,-1-71-1,-35-34-1,36 0 3,-1 0-1,-35 0-3,36-69 4,34-105 0,0-35 0,104-138-3,-104 138 0,243-312 2,243-279 2,-242 383-1,346-313-3,-207 209 1,-140 173 1,278-312-1,-278 312 2,-243 174-3,139-34 3,-243 138 0,34 0-2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8T08:58:4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26">
    <iact:property name="dataType"/>
    <iact:actionData xml:id="d0">
      <inkml:trace xmlns:inkml="http://www.w3.org/2003/InkML" xml:id="stk0" contextRef="#ctx0" brushRef="#br0">2363 14149 0,'34'0'74,"36"35"-64,-35-35 5,34 0-7,-34 34 0,69-34-3,-69 0 4,34 0 0,1 0-2,-1 0 1,1 0 0,-1 0 0,-34 0-2,35 0 2,-36 0 148,1 0-146,35 0-6,-1-34 7,35-1-6,1 0 4,-1 0-1,-35 35-4,1-34 6,34 34-2,-69-35 0,0 35 0,-1 0-2</inkml:trace>
    </iact:actionData>
  </iact:action>
  <iact:action type="add" startTime="20948">
    <iact:property name="dataType"/>
    <iact:actionData xml:id="d1">
      <inkml:trace xmlns:inkml="http://www.w3.org/2003/InkML" xml:id="stk1" contextRef="#ctx0" brushRef="#br0">18312 17243 0,'34'0'139,"36"-35"-130,-35 35-2,-1 0-2,1 0 13,0 0-12,-1 0 0,36 0 3,34 0 0,-34 0-1,69 0-1,-35 0 1,0 0-2,-34 0 2,-36 0 0,1-35 0,0 35 0,0 0 181</inkml:trace>
    </iact:actionData>
  </iact:action>
  <iact:action type="add" startTime="27223">
    <iact:property name="dataType"/>
    <iact:actionData xml:id="d2">
      <inkml:trace xmlns:inkml="http://www.w3.org/2003/InkML" xml:id="stk2" contextRef="#ctx0" brushRef="#br0">18173 17451 0,'34'0'150,"1"0"-144,69 0 1,-34 0 0,34 0 1,-35 0 0,36 0-2,-1 0 3,-35 0-2,1 0 2,-35 0-2,-1 0 2,1 0-3,0 0 41,0 0 8,-1 0-43</inkml:trace>
    </iact:actionData>
  </iact:action>
  <iact:action type="add" startTime="35468">
    <iact:property name="dataType"/>
    <iact:actionData xml:id="d3">
      <inkml:trace xmlns:inkml="http://www.w3.org/2003/InkML" xml:id="stk3" contextRef="#ctx0" brushRef="#br0">17790 17834 0,'35'0'76,"0"0"-70,34-35 4,70 35-4,70-35 5,-35 35-4,69 0 1,-70 0-1,140 0-1,-139 0 2,208 0 0,-173 0 1,34 0-2,-69 0 2,34 0-1,-104 0-3,-34 0 2,69 35 1,-35-35 1,0 0-1,-34 0 1,-1 35-2,-34-35-2,0 0 4,34 34 1,-34-34 4,0 0 2,-1 0-11,36 0 4,-35 0-1,69 0 0,-35 0 8,36-34-9,-71 34 0,1 0 1,35 0-1,-36 0 2,36 0-1,34 0 0,35 0 0,-69 0-2,34 0 3,-69 0-1,104 0-1,-35 0 1,0 0 1,0 0-2,70 0 1,-139 0-3,34 0 4,36 0-1,-71 0-1,36 0 9,-1 0-1,1 0-6,-35 0-2,34 0 0,-34 0 10</inkml:trace>
    </iact:actionData>
  </iact:action>
  <iact:action type="add" startTime="43856">
    <iact:property name="dataType"/>
    <iact:actionData xml:id="d4">
      <inkml:trace xmlns:inkml="http://www.w3.org/2003/InkML" xml:id="stk4" contextRef="#ctx0" brushRef="#br0">18520 17138 0,'35'0'243,"34"0"-237,1-34 2,-1 34-3,1-35 4,-1 0-2,1 35 2,-1 0 0,-34-35-5,34 35 5,-34-34 7,-35-1-7,0 0 7,35 35-10,-35-35 2,0 1 8,0-1 7,0 0-9,0 0 9,0 1-6,0-1-9,0 0 23</inkml:trace>
    </iact:actionData>
  </iact:action>
  <iact:action type="add" startTime="45025">
    <iact:property name="dataType"/>
    <iact:actionData xml:id="d5">
      <inkml:trace xmlns:inkml="http://www.w3.org/2003/InkML" xml:id="stk5" contextRef="#ctx0" brushRef="#br0">18277 17208 0,'0'-35'66,"35"35"-51,-35-35-6,34 35-1,36-34 6,-35 34 3,-1 0 15,1 0-18,0 0 2,-1 0 0,36 0-1,-35 0-1,-1 0 2,1 0 1,0 0-9,0 0-4,-1 0 4,1 0 1,0 0 98</inkml:trace>
    </iact:actionData>
  </iact:action>
  <iact:action type="add" startTime="55035">
    <iact:property name="dataType"/>
    <iact:actionData xml:id="d6">
      <inkml:trace xmlns:inkml="http://www.w3.org/2003/InkML" xml:id="stk6" contextRef="#ctx0" brushRef="#br0">4725 8343 0,'0'35'123,"35"-35"-115,-35 35 0,35-35 7,0 35 23,-1-35-20,1 0 144,0 0-147,34 0-9,1 0 2,-35 0-1,-1 0 2</inkml:trace>
    </iact:actionData>
  </iact:action>
  <iact:action type="add" startTime="57906">
    <iact:property name="dataType"/>
    <iact:actionData xml:id="d7">
      <inkml:trace xmlns:inkml="http://www.w3.org/2003/InkML" xml:id="stk7" contextRef="#ctx0" brushRef="#br0">20014 16965 0,'104'0'123,"1"0"-117,-1-35 3,0 35-2,70 0 4,-139 0 2,34-35-5</inkml:trace>
    </iact:actionData>
  </iact:action>
  <iact:action type="add" startTime="60900">
    <iact:property name="dataType"/>
    <iact:actionData xml:id="d8">
      <inkml:trace xmlns:inkml="http://www.w3.org/2003/InkML" xml:id="stk8" contextRef="#ctx0" brushRef="#br0">21473 16930 0,'0'-35'18,"35"35"-11,0 0 44,34 0-41,-34 0-5,0-35 2,0 35 4,-1 0-5,1 0 2,0 0 1</inkml:trace>
    </iact:actionData>
  </iact:action>
  <iact:action type="add" startTime="67322">
    <iact:property name="dataType"/>
    <iact:actionData xml:id="d9">
      <inkml:trace xmlns:inkml="http://www.w3.org/2003/InkML" xml:id="stk9" contextRef="#ctx0" brushRef="#br0">5003 8378 0,'70'0'216,"34"0"-209,-34 0 1,-36 0-2,36 0 1,-35 0 3,34 0-3,1 0 3,-1 0 11,-34 0-6,0 0 10,-1 0-9,1 0-11,-35-35 3,35 35 0,0 0 8,-1 0-8,1 0-1,0 0 8,0-34 18,-1 34 11,1 0-36,0 0 39,0 0 23,-1 0-49,1 0-12</inkml:trace>
    </iact:actionData>
  </iact:action>
  <iact:action type="add" startTime="72839">
    <iact:property name="dataType"/>
    <iact:actionData xml:id="d10">
      <inkml:trace xmlns:inkml="http://www.w3.org/2003/InkML" xml:id="stk10" contextRef="#ctx0" brushRef="#br0">4795 8482 0,'104'0'124,"0"0"-116,1-34-1,-1 34 7,0 0-10,0-35 1,1 35 3,34 0 0,-70 0 9,1 0-10,34 0-1,-69 0 11,-1 0-3,1 0 13,0 0-20,0 0 24,-1 0 20</inkml:trace>
    </iact:actionData>
  </iact:action>
  <iact:action type="add" startTime="78423">
    <iact:property name="dataType"/>
    <iact:actionData xml:id="d11">
      <inkml:trace xmlns:inkml="http://www.w3.org/2003/InkML" xml:id="stk11" contextRef="#ctx0" brushRef="#br0">6359 8378 0,'34'0'36,"1"0"-27,35 0-2,34 0-2,-35 0 4,36 0 0,-36 0 1,1 0-6,-1 0 6,1 0-1,-1 0 1,1 0-5,-36 0-1,1 0 43</inkml:trace>
    </iact:actionData>
  </iact:action>
  <iact:action type="add" startTime="79158">
    <iact:property name="dataType"/>
    <iact:actionData xml:id="d12">
      <inkml:trace xmlns:inkml="http://www.w3.org/2003/InkML" xml:id="stk12" contextRef="#ctx0" brushRef="#br0">6567 8587 0,'35'0'89,"34"0"-83,1 0 2,-1 0 1,1 0-2,-1 0 2,-34 0 6,0 0-1,0 0 98,-1 0-91</inkml:trace>
    </iact:actionData>
  </iact:action>
  <iact:action type="add" startTime="89003">
    <iact:property name="dataType"/>
    <iact:actionData xml:id="d13">
      <inkml:trace xmlns:inkml="http://www.w3.org/2003/InkML" xml:id="stk13" contextRef="#ctx0" brushRef="#br0">8652 6988 0</inkml:trace>
    </iact:actionData>
  </iact:action>
  <iact:action type="add" startTime="89769">
    <iact:property name="dataType"/>
    <iact:actionData xml:id="d14">
      <inkml:trace xmlns:inkml="http://www.w3.org/2003/InkML" xml:id="stk14" contextRef="#ctx0" brushRef="#br0">8721 7022 0,'35'0'22,"0"0"116,0 0-130,34 0 1,1 0 1,-1 0-3,-34 0 14,34 0 94</inkml:trace>
    </iact:actionData>
  </iact:action>
  <iact:action type="add" startTime="90717">
    <iact:property name="dataType"/>
    <iact:actionData xml:id="d15">
      <inkml:trace xmlns:inkml="http://www.w3.org/2003/InkML" xml:id="stk15" contextRef="#ctx0" brushRef="#br0">12578 6988 0,'35'0'92,"35"0"-85,-36 0 11,1 0-12,0 34 0,0-34 12,-1 0-1,1 0-11</inkml:trace>
    </iact:actionData>
  </iact:action>
  <iact:action type="add" startTime="92424">
    <iact:property name="dataType"/>
    <iact:actionData xml:id="d16">
      <inkml:trace xmlns:inkml="http://www.w3.org/2003/InkML" xml:id="stk16" contextRef="#ctx0" brushRef="#br0">8478 7231 0,'0'-35'14,"104"35"58,-34-34-66,-1 34 0,1 0 4,34-35-3,0 35-1,1 0 2,-36 0 1,1 0 1,34 0-4,-69 0 9</inkml:trace>
    </iact:actionData>
  </iact:action>
  <iact:action type="add" startTime="93397">
    <iact:property name="dataType"/>
    <iact:actionData xml:id="d17">
      <inkml:trace xmlns:inkml="http://www.w3.org/2003/InkML" xml:id="stk17" contextRef="#ctx0" brushRef="#br0">12300 7092 0,'70'0'106,"34"0"-98,0 0 3,35 0-5,-69 0 0,34 0 0,-35 0 4,-34 0-3,0 0 4,0 0 4,-35 35 21</inkml:trace>
    </iact:actionData>
  </iact:action>
  <iact:action type="add" startTime="98427">
    <iact:property name="dataType"/>
    <iact:actionData xml:id="d18">
      <inkml:trace xmlns:inkml="http://www.w3.org/2003/InkML" xml:id="stk18" contextRef="#ctx0" brushRef="#br0">4760 8448 0,'35'0'147,"0"0"-140,69 0 0,0 0 3,0 0-2,-34 0 0,-1 0-2,1 0 2,-1 0-1,-34 0 0,35 0 2,-36 0-1,1 0 4,0 0 10,0 0 51,34 0-50,-34 0-15,0 0 0,-1 0 1,36 0-1,-1 0-2,1 0 3,34 0-4,0 0 8,1 0-8,-1 0 1,-69-35 6,69 35-3,0 0-4,-69 0 1</inkml:trace>
    </iact:actionData>
  </iact:action>
  <iact:action type="add" startTime="99701">
    <iact:property name="dataType"/>
    <iact:actionData xml:id="d19">
      <inkml:trace xmlns:inkml="http://www.w3.org/2003/InkML" xml:id="stk19" contextRef="#ctx0" brushRef="#br0">4552 8622 0,'34'0'71,"1"0"-66,69-35 3,-34 35 0,-35 0 4,-1 0-6,71-35-1,-71 35 8,1 0-7,35 0 1,-1 0-2,1 0 4,-36 0 2,71 0-6,-36 0 2,35 0 1,-69 0-1,69 0 0,-34 0 5,-35 0-5,-1 0-1,1 0 0,0 0 3,0 0-3,34 0 3,-34 0-3,34 0 6,1 0-6,-1 0 1,1 0 4,-1 0-3,-34 0-4,0 0 4,34 0-2,-34 0 11,0 0 105,0 0-43,-1 0-71,36 0-2,-1 0 8,-34 0-6,35 0 1,-36 0-2,1 0 5,0 0-6</inkml:trace>
    </iact:actionData>
  </iact:action>
  <iact:action type="add" startTime="105274">
    <iact:property name="dataType"/>
    <iact:actionData xml:id="d20">
      <inkml:trace xmlns:inkml="http://www.w3.org/2003/InkML" xml:id="stk20" contextRef="#ctx0" brushRef="#br0">12960 3546 0,'0'70'40,"0"-1"-32,0 1-1,0 69 0,0-70 0,-69 36 1,69-36 3,-35-34-3,35 0-2,0-1 1,-34 1 0,34 0-1,0 0 1</inkml:trace>
    </iact:actionData>
  </iact:action>
  <iact:action type="add" startTime="105567">
    <iact:property name="dataType"/>
    <iact:actionData xml:id="d21">
      <inkml:trace xmlns:inkml="http://www.w3.org/2003/InkML" xml:id="stk21" contextRef="#ctx0" brushRef="#br0">12787 3616 0,'0'0'5,"0"34"46,69 1-45,-69 70 2,35-71-2,0 36 2,-1-1 0,1 1 0,0-1 10,0-69-11,-1 0 15,-34 35-15,70-35 0,-35 0 11</inkml:trace>
    </iact:actionData>
  </iact:action>
  <iact:action type="add" startTime="105899">
    <iact:property name="dataType"/>
    <iact:actionData xml:id="d22">
      <inkml:trace xmlns:inkml="http://www.w3.org/2003/InkML" xml:id="stk22" contextRef="#ctx0" brushRef="#br0">13690 3616 0,'0'34'22,"0"1"-11,0 35-4,-35-1-1,1 1 2,-1-1 0,35 1 0,0-35-1</inkml:trace>
    </iact:actionData>
  </iact:action>
  <iact:action type="add" startTime="106131">
    <iact:property name="dataType"/>
    <iact:actionData xml:id="d23">
      <inkml:trace xmlns:inkml="http://www.w3.org/2003/InkML" xml:id="stk23" contextRef="#ctx0" brushRef="#br0">13760 3790 0,'34'0'15,"1"34"0,0-34-7,-35 35-1,35 0 1,-35 34-1,69-34 5,-69 0-6,0 0 2,35 34-1,0-34-1,-35 0 6,34-1-4,1-34-6</inkml:trace>
    </iact:actionData>
  </iact:action>
  <iact:action type="add" startTime="106353">
    <iact:property name="dataType"/>
    <iact:actionData xml:id="d24">
      <inkml:trace xmlns:inkml="http://www.w3.org/2003/InkML" xml:id="stk24" contextRef="#ctx0" brushRef="#br0">14350 4102 0,'35'35'40,"0"0"-33,-35 0-1,0 34 9,35-34-9,-35 0 1,34-35 0,-34 34 1,0-68 47,0-71-49,-34 36 0,34 34 2,-35 0 0,35-34 0,0 34-2,0 0 3,-35 35 0,35-34 110,35 34-47,0 34-64,-1 36 1,1-1-3,0 1 2,0-35-1,-1 34 1,-34-34 16,35-139 30,35-35-44,-70 34-5</inkml:trace>
    </iact:actionData>
  </iact:action>
  <iact:action type="add" startTime="107008">
    <iact:property name="dataType"/>
    <iact:actionData xml:id="d25">
      <inkml:trace xmlns:inkml="http://www.w3.org/2003/InkML" xml:id="stk25" contextRef="#ctx0" brushRef="#br0">14872 4068 0,'0'0'6,"0"69"1,69 1 0,-34-36 0,0 1 5,-35 0-3,0-70 50,34-104-52,1 70-2,-35-36 3,35 71 0,-35-36-1,0 105 77,0 0-70,0 34-6,0-34 6,0 0-8,0-1 2,0 1 3,0 0-2,0 0 5,35-35 13,-35 34-14,34-34 4,1 0-10,35 0 1,-1-34-2,35 34 2,-34-70-1,34 35 1,-35-69-1,36 69 2</inkml:trace>
    </iact:actionData>
  </iact:action>
  <iact:action type="add" startTime="107557">
    <iact:property name="dataType"/>
    <iact:actionData xml:id="d26">
      <inkml:trace xmlns:inkml="http://www.w3.org/2003/InkML" xml:id="stk26" contextRef="#ctx0" brushRef="#br0">15914 3372 0,'-35'35'18,"0"35"-12,-34-1 3,69 1-3,-35 34 4,35-34-4,0 34 3,0 35-2,0-35-1,0 0 3,0 35-1,0-69-1,35 0 1,34-36 0,-34 36-1,0-35 0,34-35 1,36 0 4,34 0-3,-70-70-4</inkml:trace>
    </iact:actionData>
  </iact:action>
  <iact:action type="add" startTime="107850">
    <iact:property name="dataType"/>
    <iact:actionData xml:id="d27">
      <inkml:trace xmlns:inkml="http://www.w3.org/2003/InkML" xml:id="stk27" contextRef="#ctx0" brushRef="#br0">16505 3859 0,'34'-35'36,"36"1"-29,-35-1 3,34-35-2,1 35 2,-1 1 2,-69-1 1,35 35 46,-35 69-51,35-34 0,-35 35-1,0 34 1,0 105 6,0-105 0,-35 0-5,0 0-8,35-69 13,0 0-8,0 35 4,0-36-5,-35-34 5,35 35-4,-34 0 0,-1-35 17,0 0 9,35-35-11,70 0 71,-1 1-85,35-1 0,35 0 4,-69 0-4,34 35 1,-34-35-1,-36 35 0,1 0 55,0 0-47</inkml:trace>
    </iact:actionData>
  </iact:action>
  <iact:action type="add" startTime="108626">
    <iact:property name="dataType"/>
    <iact:actionData xml:id="d28">
      <inkml:trace xmlns:inkml="http://www.w3.org/2003/InkML" xml:id="stk28" contextRef="#ctx0" brushRef="#br0">17999 4241 0,'0'0'1,"0"35"6,-35 0 6,35 34-4,0-34-2,-35 35 1,35 69-3,-34-35 4,-36-34-1,35-1 0,1 1-1,-1-36 1,0 36-2,0-70 4,-34 0 24,34-35-29,0 35 2</inkml:trace>
    </iact:actionData>
  </iact:action>
  <iact:action type="add" startTime="109727">
    <iact:property name="dataType"/>
    <iact:actionData xml:id="d29">
      <inkml:trace xmlns:inkml="http://www.w3.org/2003/InkML" xml:id="stk29" contextRef="#ctx0" brushRef="#br0">18589 3581 0,'-34'0'111,"-1"0"-105,0 0 3,-34 104-1,-1 1 3,70-36 3,-34 35-8,-1-34 5,0 104 0,0-70-3,35-35-1,0 1 1,0-35-2,0 34 4,35-69-3,-35 35 1,35 0 7,0-35 22,-1 0-30,36-35 3,-1-104-2,1 35 1,-1-70-3,-34 70 3,0 34-1,-35-34 1,0 69 5,34 35 85,1 35-86,-35 0-2,35 34-2,0-34-2,-35 69 1,34-69 1,-34 34-3,0-34 4,0 35-4,35-36 3,-35 1-2</inkml:trace>
    </iact:actionData>
  </iact:action>
  <iact:action type="add" startTime="111365">
    <iact:property name="dataType"/>
    <iact:actionData xml:id="d30">
      <inkml:trace xmlns:inkml="http://www.w3.org/2003/InkML" xml:id="stk30" contextRef="#ctx0" brushRef="#br0">9104 3094 0,'69'0'56,"-34"35"-49,34-35 2,1 0-2,-1 0 1,-34 0 3,0 0-2,0 0 20,-1 0 34,1 0-56,0 0 28,0 0 68,-35 35 10,-35 0-107,-35 138 11,-34-34-2,69-34-3,35-36-5,0-34 2,0 0-3,0 0 11,0 69 84,0-69-82,0 34-12,0-34-5</inkml:trace>
    </iact:actionData>
  </iact:action>
  <iact:action type="add" startTime="112199">
    <iact:property name="dataType"/>
    <iact:actionData xml:id="d31">
      <inkml:trace xmlns:inkml="http://www.w3.org/2003/InkML" xml:id="stk31" contextRef="#ctx0" brushRef="#br0">9173 3929 0,'0'-35'7,"0"70"97,104 34-96,-69-69-8,35 35 11,-36 0-2,36-35 1,34 0-2,0 0-1,1 0 1,-1 0-1,-35 0 2</inkml:trace>
    </iact:actionData>
  </iact:action>
  <iact:action type="add" startTime="112746">
    <iact:property name="dataType"/>
    <iact:actionData xml:id="d32">
      <inkml:trace xmlns:inkml="http://www.w3.org/2003/InkML" xml:id="stk32" contextRef="#ctx0" brushRef="#br0">10146 3824 0,'-70'0'8,"140"0"-8,-209 0 7,104 0 2,1 0-1,34 35 0,-35-35 8,35 35-9,-35 0 3,35 34-3,0 1 3,0 34-4,0 0 6,0-69-4,0 34 2,35-69-4,0 35 4,-1-35-4,1 0 4,34 0 3,105-139-6,-139 104 3,34-104-4,-34 70 4,-35-1-1,0 36-2,0-1 3,35 70 68,-35-1-71,35 36 3,-35-35 2,34 34-5,1-34 3,-35 34-4,35-34 5,0 0-3,-35 0 7,34-35-2,-34 34-5,0 1 22,35-35-1,0 0-20,69-35-7,35-34 6,-35-1-2</inkml:trace>
    </iact:actionData>
  </iact:action>
  <iact:action type="add" startTime="113421">
    <iact:property name="dataType"/>
    <iact:actionData xml:id="d33">
      <inkml:trace xmlns:inkml="http://www.w3.org/2003/InkML" xml:id="stk33" contextRef="#ctx0" brushRef="#br0">11675 3859 0,'35'-35'61,"-1"35"-54,36 0 1,34 0 2,-34 35 6,-36-35 2,1 0-4</inkml:trace>
    </iact:actionData>
  </iact:action>
  <iact:action type="add" startTime="113762">
    <iact:property name="dataType"/>
    <iact:actionData xml:id="d34">
      <inkml:trace xmlns:inkml="http://www.w3.org/2003/InkML" xml:id="stk34" contextRef="#ctx0" brushRef="#br0">11675 4241 0,'35'0'91,"69"0"-84,0 0 2,70-34-8,0-1 15,-70 35-15,-35 0 6,-34 0 2</inkml:trace>
    </iact:actionData>
  </iact:action>
  <iact:action type="add" startTime="114819">
    <iact:property name="dataType"/>
    <iact:actionData xml:id="d35">
      <inkml:trace xmlns:inkml="http://www.w3.org/2003/InkML" xml:id="stk35" contextRef="#ctx0" brushRef="#br0">19701 3164 0,'0'0'6,"0"35"11,35-1-8,0 36 0,-35-1 1,35 36-4,-35-1 6,34 70-6,-34-70 4,0 70-9,0 0 7,0-105 3,0 175-3,-34-140 0,34-35 1,-35 36-1,0-36 1,35-34-1,-35-35 9,35 35-6,-34-35 59,-36 34-62,-34-34-6,-35 35 6,0 0 0,-35 35 0,35-70 1,104 0-2</inkml:trace>
    </iact:actionData>
  </iact:action>
  <iact:action type="add" startTime="115852">
    <iact:property name="dataType"/>
    <iact:actionData xml:id="d36">
      <inkml:trace xmlns:inkml="http://www.w3.org/2003/InkML" xml:id="stk36" contextRef="#ctx0" brushRef="#br0">16574 5111 0,'35'0'144,"69"-35"-137,-34 0 3,34 0-3,-35 35 2,36 0 0,-36 0-8,1-35 9,34 35-2,-69-34 0,-1 34 1</inkml:trace>
    </iact:actionData>
  </iact:action>
  <iact:action type="add" startTime="117567">
    <iact:property name="dataType"/>
    <iact:actionData xml:id="d37">
      <inkml:trace xmlns:inkml="http://www.w3.org/2003/InkML" xml:id="stk37" contextRef="#ctx0" brushRef="#br0">18451 5041 0,'69'0'25,"0"0"-16,-34 0-2,0-35 4,34 35-3,36 0 2,-71 0-3,-34-35 27</inkml:trace>
    </iact:actionData>
  </iact:action>
  <iact:action type="add" startTime="118423">
    <iact:property name="dataType"/>
    <iact:actionData xml:id="d38">
      <inkml:trace xmlns:inkml="http://www.w3.org/2003/InkML" xml:id="stk38" contextRef="#ctx0" brushRef="#br0">13134 5180 0,'104'0'87,"35"0"-78,0 0-1,0 0 0,139-35 2,-34 1-1,103-1 1,-138 35-1,-36 0 2,-68-35-4,34 35 3,-70 0-9,1 0 7,34 0 2,0 0-2,-34 0 1,34 0-1,0 0 2,-69 0-1,-1 0 9,1 0-9,0 0-1,34 0-7,1 0 15,-1 0-15,1 0 7,-35 0 1,69 0 0,-35 0 0,-34 0 8,0-35-10,0 35 3,34 0-9,-34 0 7,0 0 1,-1 0-1,36 0 1,-35 0-1,-1 0 1,1 0-1,69 35 1,-34-35 0,34 0 4,35 0-3,-35 0-3,1 0 3,34 0 3,-70 0-4,1 0 1,-36 0 7,1 0-6,69 35-3,1-35 2,-36 0-2,70 35 2,-35-35-2,35 34 2,-69-34-1,-1 0 1,-34 35-2,34-35 1,1 0 0,34 0 0,0 0 0,1 0-1,-1 0 1,-69 0 0,-1 0 0,1 0 0,35 0 0,-36 0 8,1 0 343</inkml:trace>
    </iact:actionData>
  </iact:action>
  <iact:action type="add" startTime="122993">
    <iact:property name="dataType"/>
    <iact:actionData xml:id="d39">
      <inkml:trace xmlns:inkml="http://www.w3.org/2003/InkML" xml:id="stk39" contextRef="#ctx0" brushRef="#br0">13099 2225 0,'-34'0'8,"-36"0"1,35 0 0,-34 0 9,69 35-10,-35-35-6,1 243 250,-1-69-244,-69 278 2,69-209-1,0 1 0,35-36 1,0 36-1,0-71-8,0 36 8,104 34 0,-34 1 1,34 69-1,70-35 1,-140-244-1,71 71 1,-36 34 2,1-70-3,-36-69 1,1 0 8,0 0 57,104-34-66</inkml:trace>
    </iact:actionData>
  </iact:action>
  <iact:action type="add" startTime="124077">
    <iact:property name="dataType"/>
    <iact:actionData xml:id="d40">
      <inkml:trace xmlns:inkml="http://www.w3.org/2003/InkML" xml:id="stk40" contextRef="#ctx0" brushRef="#br0">20257 2990 0,'35'0'20,"35"70"-12,34-1 3,0 105-4,35 104 4,-69-104-1,-36 0 2,1 138-2,-35-138-1,0 0 0,0-104 0,-69 103 2,-1-34-3,35-69-6,-34 69 7,-1-35 2,-34 35-2,-35 0-1,104-34-6,-34-71 8,69 1 0,-35-35 0,-34-35 43,-70-69-43</inkml:trace>
    </iact:actionData>
  </iact:action>
  <iact:action type="add" startTime="124853">
    <iact:property name="dataType"/>
    <iact:actionData xml:id="d41">
      <inkml:trace xmlns:inkml="http://www.w3.org/2003/InkML" xml:id="stk41" contextRef="#ctx0" brushRef="#br0">11327 1321 0,'-69'0'13,"34"35"-5,-34 0 3,-1 34-3,-34 1 4,0 34-1,104-69 10,34-35 25,1 0-36,0 0-1,0 0 1,-1 0 0,-34 70 19,0 34-20,0-69 0,-34-1-8,34 71 9,-35-71 0,35 36 2,0 34-3,0-69 9,0 34-8,0-34 9,0 0 26,0 0-3,35-35-27,34 0 15,1 35-20</inkml:trace>
    </iact:actionData>
  </iact:action>
  <iact:action type="add" startTime="125539">
    <iact:property name="dataType"/>
    <iact:actionData xml:id="d42">
      <inkml:trace xmlns:inkml="http://www.w3.org/2003/InkML" xml:id="stk42" contextRef="#ctx0" brushRef="#br0">11223 2156 0,'35'0'51,"0"0"-41,34 0-9,1 0 8,-1 0 1,-34 0-1,104 0 1,-70 0-1,-34 0 0,35 0 1,-36 0-1,36 0 2,-35-35-3</inkml:trace>
    </iact:actionData>
  </iact:action>
  <iact:action type="add" startTime="125982">
    <iact:property name="dataType"/>
    <iact:actionData xml:id="d43">
      <inkml:trace xmlns:inkml="http://www.w3.org/2003/InkML" xml:id="stk43" contextRef="#ctx0" brushRef="#br0">12196 1599 0,'-69'70'44,"69"34"-34,-35 1 0,35 68 1,0-103-2,0-35 2,35-1-2,-1 36 7,1-70 4,104-70-8,0-69-4</inkml:trace>
    </iact:actionData>
  </iact:action>
  <iact:action type="add" startTime="126233">
    <iact:property name="dataType"/>
    <iact:actionData xml:id="d44">
      <inkml:trace xmlns:inkml="http://www.w3.org/2003/InkML" xml:id="stk44" contextRef="#ctx0" brushRef="#br0">12960 835 0,'-34'0'24,"-1"34"-14,35 71 1,-69 69 0,34-35 0,0-35-2,35 70 1,0-70 0,0-69-1,0 34 3,0-34 3,0 0 1,35-35-4,34 0-1,1 35 0,34-1-2,0-34 0,-34 0-8</inkml:trace>
    </iact:actionData>
  </iact:action>
  <iact:action type="add" startTime="126512">
    <iact:property name="dataType"/>
    <iact:actionData xml:id="d45">
      <inkml:trace xmlns:inkml="http://www.w3.org/2003/InkML" xml:id="stk45" contextRef="#ctx0" brushRef="#br0">13621 1773 0,'-35'35'27,"35"0"-17,0 34-8,0-34 9,0 104 1,0-104 0,0 0-3,0-1 1,69-138 37,-34 0-38,0 0 1,-35-35 0,-35 139 14,70 0 83,0-35-99,-35 0-7,34 35 10,1 0-3,0-35 3,-35 244 51,0-105-54,0 0 4,0-34-4,0-35 2,0-1-9,0 1 38,35-70-16,-1-34-14,1 34 1,-35 0 0,35-34-8,0 34 19,-35 70 25,-35 69-45,0-34 8,0-36 1,1 36 0,-36-35 1,70-1-1,0-103 40,35 34-41,104-139 2,-104 140-2,173-175 1,-208 174-8,70-69 7,-36 69 2,-34 0-1,0 140 42,-34-70-43,34 34 2,0 1 0,0-36-10,0 1 9,0 35 0,0-36 1,0 1-4,0 0 6,0-70 6,34-34-9,1-1-1,35-34 2,-36 34-3,-34 1 4,35 69-1,-35 35 53,35-35-55,-35 34 2,0 1-1,0 0 11,35 0 41,34-35-46,-34 0-5,0 0 1,104 0-3,-70-35 11,-34-69-10,-35 69 1,0 0-3,0 0 3,0 0 8,-35 35 2,-34 35-1,69 70-9,-35-71-2,0 36 2,35-1-1,0-34 0,0 35 0,35-36 11,0 1-6,-1 0-4,105-35 2,-69 0-4,34 0 1,35 0 0,-104 0 0,0 0 1,-70 69 118,-35 1-127</inkml:trace>
    </iact:actionData>
  </iact:action>
  <iact:action type="add" startTime="130007">
    <iact:property name="dataType"/>
    <iact:actionData xml:id="d46">
      <inkml:trace xmlns:inkml="http://www.w3.org/2003/InkML" xml:id="stk46" contextRef="#ctx0" brushRef="#br0">13030 5180 0,'208'0'79,"1"0"-69,138 0 0,244 0 0,-313-35 0,174 1 1,208-71 1,-208 36 1,-174 34-4,-139 0 4,173 35-4,-242 0 2,34 0 1,-34 0 10,69 0-13,0 0 2,173 0 0,-173 0-1,0-35-1,-69 35 2,-1-34-10,1 34 10,-35 0 9,-1 0 32,36 0-51,-1 0 9,35 0 0,-69 0 1,35 0-2,-1 0 0,-34 0-7,0 34 7,-1-34 1,1 0 1,35 0-9,-36 35 7,71 0 1,-71 0 1,1-35 20,-35 34-12,35 1-3,-35 0 8,35-35-14,-1 0 242,1 0-244,35 35 4,34 0-4,0-35-6,-34 0 8,34 0 1,70 0-1,208-140 0,-313 106 1,140-175-1,-140 105 2,1-105 2,-35-69 2,-35 139-5,0-174-1,0 209 2,0-35 0,0 69-2,-35 1 2,35 34 7,-70-69-7,36 69-1,-71-139 0,36 105 0,34 69-1,-139-139 1,1 104 1,-175-35-2,209 36 2,-278-1 0,0-35-2,-173 1 2,277-1 0,70 70-2,-383-35 0,313 35 3,-208-34-4,313 34 2,34-35-1,-208-35 1,243 70-1,35-34 0,-174-36 2,173 70-1,-68-35-1,68 35 0,-34 0-8,-104 0 12,174 0-5,-36 0 2,71 0-1,34 35 0,-70-35 1,70 35 1,-69 0-1,-175 104 0,140-70-1,-348 209 0,279-173 2,34-1 0,-35 0-3,105-69-7,-36 69 9,71-34 0,-1-1-1,0 70 2,35-69 0,0 173-2,0-173 1,0 69-1,0 174 1,0-174 1,70 35-2,34 34 0,-35-104 2,70 35-2,-69 1 1,69-36 1,-70-35-1,209 36 1,0-36-1,-35-34 0,313 0 0,105-35 2,-383 0-3,-35 0 0,104 0 2,-173 0-1,208-70 0,-34 1 0,-175 34 0,418-104 0,-452 104 0,139 0 1,-174 35-2,-34-34 1</inkml:trace>
    </iact:actionData>
  </iact:action>
  <iact:action type="add" startTime="140352">
    <iact:property name="dataType"/>
    <iact:actionData xml:id="d47">
      <inkml:trace xmlns:inkml="http://www.w3.org/2003/InkML" xml:id="stk47" contextRef="#ctx0" brushRef="#br0">8721 3894 0,'70'-174'26,"-35"104"-12,-1-34-13,1 69 10,104-104 0,-35 70 1,70-1-1,0 36-1,347-105 1,-347 104 0,69 0 1,174 0-1,-209 35 0,36-35 0,-175 35 0,-34 0 11,0 35-14,34 35 4,-34 34-11,34 0 11,36 35-1,-71 0 0,105 174 0,-104-313 1,-35 174-1,0-70 0,0-34-1,0-1 0,0 1-9,0-1 10,0 36 0,-35-36-1,1-34 2,-71 0-2,36 34 1,-35-69 0,-35 35-2,-35-35-7,-69 0 9,34 0 1,35 0-2,-208-69 1,313 69 0,-174-70-1,138 70 2,1-35-1,-104 1 0,69-36 0,69 0 1,1 1-1,-1-1 1,70 36 10,-35 34-11,35-70 0,0 35 0,0-34 0,0-70 0,35 104-1,35-69 2,-1 34-1,-34 70-1,34-104 2,1 34 0,-70 36-2,35 34 2,-1 0 74</inkml:trace>
    </iact:actionData>
  </iact:action>
  <iact:action type="add" startTime="144125">
    <iact:property name="dataType"/>
    <iact:actionData xml:id="d48">
      <inkml:trace xmlns:inkml="http://www.w3.org/2003/InkML" xml:id="stk48" contextRef="#ctx0" brushRef="#br0">4725 8448 0,'174'0'93,"-35"0"-81,243 69-1,-173-69 0,277 35 3,-103-35-1,-314 0-3,1 0 3,-36 0-2,1 0 32,35 0 8,-1 0-41,1 0-9,34 0 12,35 0-3,-104 0 13,-1 0 109</inkml:trace>
    </iact:actionData>
  </iact:action>
  <iact:action type="add" startTime="147214">
    <iact:property name="dataType"/>
    <iact:actionData xml:id="d49">
      <inkml:trace xmlns:inkml="http://www.w3.org/2003/InkML" xml:id="stk49" contextRef="#ctx0" brushRef="#br0">8895 7127 0</inkml:trace>
    </iact:actionData>
  </iact:action>
  <iact:action type="add" startTime="148211">
    <iact:property name="dataType"/>
    <iact:actionData xml:id="d50">
      <inkml:trace xmlns:inkml="http://www.w3.org/2003/InkML" xml:id="stk50" contextRef="#ctx0" brushRef="#br0">8548 7231 0,'0'0'25,"-139"-69"-25,0 34 13,104 0 9,0 0-8,35 0 7,-35 1-10,35-1-9,0-104 10,35 104-1,0-34-1,69-1 1,0 35 1,70-69 0,-70 34 0,35-34 0,-69 35 2,34-1-3,-69 70 2,0 0 23,34 70-10,1-36-16,-1 36 2,-34-1 0,0-34-10,-1 0 10,1-35 0,-35 70-2,35-1 4,-35 1 7,0-1-11,-35 1-8,0-1 9,-104 105 0,70-104 1,-105 69 1,0-70-2,140-34 3,-36-35-1,35 0 9,-34 0 0,34 0-11,0-35 0,1 35-10,-36-35 11,35 1-1,1 34 12</inkml:trace>
    </iact:actionData>
  </iact:action>
  <iact:action type="add" startTime="150901">
    <iact:property name="dataType"/>
    <iact:actionData xml:id="d51">
      <inkml:trace xmlns:inkml="http://www.w3.org/2003/InkML" xml:id="stk51" contextRef="#ctx0" brushRef="#br0">4830 8413 0,'34'0'88,"140"35"-70,35-1-16,-70-34 9,-70 35 1,105-35-2,0 0-8,277 0 11,-103 0 0,-35 0-2,-35 0 2,-35 0-1,-70-35 0,-103 1 0</inkml:trace>
    </iact:actionData>
  </iact:action>
  <iact:action type="add" startTime="151826">
    <iact:property name="dataType"/>
    <iact:actionData xml:id="d52">
      <inkml:trace xmlns:inkml="http://www.w3.org/2003/InkML" xml:id="stk52" contextRef="#ctx0" brushRef="#br0">5038 8378 0,'139'0'110,"70"0"-96,-105 0-2,0 0 0,139 0 0,-69 0-2,-104 0 3,-1 0-3</inkml:trace>
    </iact:actionData>
  </iact:action>
  <iact:action type="add" startTime="155456">
    <iact:property name="dataType"/>
    <iact:actionData xml:id="d53">
      <inkml:trace xmlns:inkml="http://www.w3.org/2003/InkML" xml:id="stk53" contextRef="#ctx0" brushRef="#br0">12960 4659 0,'0'34'51,"174"36"-38,174-70 0,-70 35 0,208-1-1,-69-34-1,174 35 3,34 69-1,-347-104-2,-174 0-10,140 35 10,68 0 1,314 0 0,-348-35-1,278 35 1,-417-35 0,34 0 0,-138 0-1,35 0 45,-36 34-43,1-34 0,0 0 29,0 0-31,69 35 1,104 0 1,-103-35-2,68 0 1,-68 0-1,-36 0 2,35 0-2,105 0-9,-1 0 10,-69 0-1,-69 0 0,-35 0 1</inkml:trace>
    </iact:actionData>
  </iact:action>
  <iact:action type="add" startTime="159969">
    <iact:property name="dataType"/>
    <iact:actionData xml:id="d54">
      <inkml:trace xmlns:inkml="http://www.w3.org/2003/InkML" xml:id="stk54" contextRef="#ctx0" brushRef="#br0">18451 17034 0,'0'-35'92,"-139"-138"-78,34 68-2,36 36 3,34-1-2,0-104 2,-34 35-2,69-34-1,0 68 0,0-69 2,35 70-1,-35 69-2,34 35 1,1 0 31,0 0-42,34 0 12,1 35-2,69 0 1,0 0 2,-105-1-1,-34 1-2,70 69 1,-35-34 1,34 34-1,-69-34-1,70-1 2,-70-34 1,0 0 8,34 0 3,-34-1-12,35 36 10,-35-35-10,0 34-1,0-34 0,0 35 0,0-36 0,0 36-1,0-35 2,0-1 0,0 36-2,0-35 1,-35-1 43,1-34-24,-1 0-18,-35 0 1,36 0-1,-1 0-2</inkml:trace>
    </iact:actionData>
  </iact:action>
  <iact:action type="add" startTime="164377">
    <iact:property name="dataType"/>
    <iact:actionData xml:id="d55">
      <inkml:trace xmlns:inkml="http://www.w3.org/2003/InkML" xml:id="stk55" contextRef="#ctx0" brushRef="#br0">19806 16860 0,'69'0'77,"1"0"-63,103 35-1,-34 0 0,-69-35-1,-1 0 2</inkml:trace>
    </iact:actionData>
  </iact:action>
  <iact:action type="add" startTime="167249">
    <iact:property name="dataType"/>
    <iact:actionData xml:id="d56">
      <inkml:trace xmlns:inkml="http://www.w3.org/2003/InkML" xml:id="stk56" contextRef="#ctx0" brushRef="#br0">20188 16339 0,'-35'0'62,"0"-35"-48,1 35-3,-1-35 2,0 1 3,-34-36-1,34 1-1,-35 34 0,36-35-1,34 35 6,-35 35-2,0-34-1,0-1-4,35 0 1,-34-34 3,34 34-1,0-35-1,0 1 0,0-35 4,34-1-6,1 36 2,35-1-2,-70 35 63,0 1-40,-139 34 30,69 0-54,-34 34 4,69 1-3,-34-35 43,34 35-38,0-35-3,0 0 1</inkml:trace>
    </iact:actionData>
  </iact:action>
  <iact:action type="add" startTime="168238">
    <iact:property name="dataType"/>
    <iact:actionData xml:id="d57">
      <inkml:trace xmlns:inkml="http://www.w3.org/2003/InkML" xml:id="stk57" contextRef="#ctx0" brushRef="#br0">19806 15053 0,'0'69'12,"0"1"13,0-36-14,0 36 1,0 0 2,69-1-2,-69-34 0,0 0 0,35-1 0</inkml:trace>
    </iact:actionData>
  </iact:action>
  <iact:action type="add" startTime="170953">
    <iact:property name="dataType"/>
    <iact:actionData xml:id="d58">
      <inkml:trace xmlns:inkml="http://www.w3.org/2003/InkML" xml:id="stk58" contextRef="#ctx0" brushRef="#br0">8721 8448 0,'35'0'109,"0"0"-93,0 0 36,34 0-40,1 0 1,-36 0 1,1 0 3,0 0-5,0 0 462,-1 0-459,1 0-1,0 0 0</inkml:trace>
    </iact:actionData>
  </iact:action>
  <iact:action type="add" startTime="174960">
    <iact:property name="dataType"/>
    <iact:actionData xml:id="d59">
      <inkml:trace xmlns:inkml="http://www.w3.org/2003/InkML" xml:id="stk59" contextRef="#ctx0" brushRef="#br0">21334 16860 0,'35'0'115,"35"0"-101,-36 0 1,1 0 13,35 0-15,-36 0 1</inkml:trace>
    </iact:actionData>
  </iact:action>
  <iact:action type="add" startTime="184226">
    <iact:property name="dataType"/>
    <iact:actionData xml:id="d60">
      <inkml:trace xmlns:inkml="http://www.w3.org/2003/InkML" xml:id="stk60" contextRef="#ctx0" brushRef="#br0">18451 17173 0,'138'0'55,"1"0"-39,0 35 0,-69-35-2,-35 0 88,34 0-89,-34 0 1,0 0-1,-1 0-12,36 0 12,-35 0 12</inkml:trace>
    </iact:actionData>
  </iact:action>
  <iact:action type="add" startTime="197247">
    <iact:property name="dataType"/>
    <iact:actionData xml:id="d61">
      <inkml:trace xmlns:inkml="http://www.w3.org/2003/InkML" xml:id="stk61" contextRef="#ctx0" brushRef="#br0">23107 16617 0,'-70'-70'49,"1"-103"-34,-1 34-1,35-35 1,35 69-2,0 1-12,0 0 13,0 34-2,35 36 1,-35-1 1,35 0 0,69 0 0,0 35-1,-34 0 1,34 0 3,-34 0-3,-36 35-1,1 35 1,0-1 1,-35 140 14,0-105-16,-35 35 4,0-69 0,-138 103-15,-71-34 20,105-104 8,105-35-3,-1 0 54,0-69-34</inkml:trace>
    </iact:actionData>
  </iact:action>
  <iact:action type="add" startTime="198350">
    <iact:property name="dataType"/>
    <iact:actionData xml:id="d62">
      <inkml:trace xmlns:inkml="http://www.w3.org/2003/InkML" xml:id="stk62" contextRef="#ctx0" brushRef="#br0">21404 16339 0,'0'-70'14,"104"36"-2,105-36 4,-70 35-2,-70 1 0,1 34 27,69-35-17,34 0-11,-34 35 1,-34 0 0,-71 0 21,1 0-4,35 0-17,-36 35 40,-34 0-20,0-1-21</inkml:trace>
    </iact:actionData>
  </iact:action>
  <iact:action type="add" startTime="198890">
    <iact:property name="dataType"/>
    <iact:actionData xml:id="d63">
      <inkml:trace xmlns:inkml="http://www.w3.org/2003/InkML" xml:id="stk63" contextRef="#ctx0" brushRef="#br0">22724 15956 0,'0'35'101,"0"35"-87,35-1-13,0-34 13,-35 0 0,0 0-2,-104-35 122,34 0-133,-138 0 12,69 0 2,139 34-1</inkml:trace>
    </iact:actionData>
  </iact:action>
  <iact:action type="add" startTime="200333">
    <iact:property name="dataType"/>
    <iact:actionData xml:id="d64">
      <inkml:trace xmlns:inkml="http://www.w3.org/2003/InkML" xml:id="stk64" contextRef="#ctx0" brushRef="#br0">9243 8343 0,'34'0'609,"36"-34"-589,34 34-4,-69-35 3,34 35 37,1 0-40,-1 0 6</inkml:trace>
    </iact:actionData>
  </iact:action>
  <iact:action type="add" startTime="202178">
    <iact:property name="dataType"/>
    <iact:actionData xml:id="d65">
      <inkml:trace xmlns:inkml="http://www.w3.org/2003/InkML" xml:id="stk65" contextRef="#ctx0" brushRef="#br0">12856 4589 0,'70'0'65,"416"70"-50,-34-70 1,382 0 0,-174 34-1,139 1 0,-243 0 0,-208-35-1,-1 35-1,-173-35 2,34 0-14,-69 0 14,35 0-1,-70 0 0,-69 34 0,0-34 13,0 0-12,69 35-3,0 0 6,-35-35-4,-34 0 1,0 0 1,0 35 34,34-35-26,-34 0-8,0 0 3</inkml:trace>
    </iact:actionData>
  </iact:action>
  <iact:action type="add" startTime="206878">
    <iact:property name="dataType"/>
    <iact:actionData xml:id="d66">
      <inkml:trace xmlns:inkml="http://www.w3.org/2003/InkML" xml:id="stk66" contextRef="#ctx0" brushRef="#br0">20501 14496 0,'69'0'31,"-34"0"-3,-35 35-13,35 0 2,-35 0-2,34 0 40,-34 34-39,35 1 0,-35-36-2,0 36-13,-69 69 14,34-70 0,0 1-2,0-1-12,-34 36 13,-1-1 1,1-69 3,34 34-4,-34-69 3,34 35-3,-35-35 16,-34-35-14,-70 1-2,70-1 0,35 35 1,34-35 0,35 0 0,-35 1-1,35-36 1,0-69 0,0-35 0,35 0-1,0 105-1,-1-1 2,1 36 0,0-36 2,0 70-1,-1-35-2,36 35 17,34 0-17,0 0 0,174 0-1,-104 0 2,0 0-1,-139 0 1,-35 35 122,0 0-120</inkml:trace>
    </iact:actionData>
  </iact:action>
  <iact:action type="add" startTime="210720">
    <iact:property name="dataType"/>
    <iact:actionData xml:id="d67">
      <inkml:trace xmlns:inkml="http://www.w3.org/2003/InkML" xml:id="stk67" contextRef="#ctx0" brushRef="#br0">8687 8413 0,'34'0'84,"-34"35"-69,70-35-14,-1 0 14,70 69-1,-34 1 0,-36-70 0,-34 0 1,-35 35-1,35-35 1,-1 0 0,36 0-1,-1 0 1,-34 0 0,0 0 251,0-35-209,69 0-42,-35 0 0,1-34-2,-70 34 325,-35 0-299</inkml:trace>
    </iact:actionData>
  </iact:action>
  <iact:action type="add" startTime="221679">
    <iact:property name="dataType"/>
    <iact:actionData xml:id="d68">
      <inkml:trace xmlns:inkml="http://www.w3.org/2003/InkML" xml:id="stk68" contextRef="#ctx0" brushRef="#br0">21682 16652 0,'35'0'59,"-35"35"-43,0-1-15,69 36 15,-69-35-1,0-1-1,70-34-12,-36 35 13,140-35 1,35 0-1,-1-35 0,-69 1-1,70 34 1,-105-70 0,-69 70 0,-1-69 1,1-1-1,0 0 0,0 1 0,-1 69 0,-34-35 1,0 0 14,-34 35 20</inkml:trace>
    </iact:actionData>
  </iact:action>
  <iact:action type="add" startTime="222273">
    <iact:property name="dataType"/>
    <iact:actionData xml:id="d69">
      <inkml:trace xmlns:inkml="http://www.w3.org/2003/InkML" xml:id="stk69" contextRef="#ctx0" brushRef="#br0">22655 16443 0,'0'70'16,"0"-36"0,69-34 39,70 0-41,0 0 2,-69 0-2,-35 0 2,-35 105 53,0-36-53,-35 1-1,0-35 0,0 34 4,1-69-5,34 35 2,-35-35 22</inkml:trace>
    </iact:actionData>
  </iact:action>
  <iact:action type="add" startTime="223839">
    <iact:property name="dataType"/>
    <iact:actionData xml:id="d70">
      <inkml:trace xmlns:inkml="http://www.w3.org/2003/InkML" xml:id="stk70" contextRef="#ctx0" brushRef="#br0">12439 8343 0,'35'0'83,"0"0"-16,34 0-51,36-34 0,68 34-1,1 0-1,-105-35 2,-34 35 0</inkml:trace>
    </iact:actionData>
  </iact:action>
  <iact:action type="add" startTime="227808">
    <iact:property name="dataType"/>
    <iact:actionData xml:id="d71">
      <inkml:trace xmlns:inkml="http://www.w3.org/2003/InkML" xml:id="stk71" contextRef="#ctx0" brushRef="#br0">12474 8204 0,'-35'0'83,"35"-34"-68,-34-36 0,-1 1-14,-35-175 24,36 140-6,34 34-3,0 36 0,0-1-1,0 0 1,34-34 0,1 34-1,35 35 0,-36 0 0,71 0-1,68 0 4,-34 0-3,104 139 1,-208-70-1,0-34 1,0 35 0,-1-1-1,-34 1 2,0 69-1,0-70 1,-34 1-1,-71 34-1,1-34 2,35-1-1,-1-69 0,1 35 1,-70-35-2,104 0-2,0 0-11,-34 0 13,34 0 1,0 0-1,1-35 2,-36-34-1,1-1-2,34 35 94</inkml:trace>
    </iact:actionData>
  </iact:action>
  <iact:action type="add" startTime="234658">
    <iact:property name="dataType"/>
    <iact:actionData xml:id="d72">
      <inkml:trace xmlns:inkml="http://www.w3.org/2003/InkML" xml:id="stk72" contextRef="#ctx0" brushRef="#br0">8617 8448 0,'70'0'114,"173"0"-99,0-35 2,-34 35-2,-140 0 0,-34 0-13</inkml:trace>
    </iact:actionData>
  </iact:action>
  <iact:action type="add" startTime="235739">
    <iact:property name="dataType"/>
    <iact:actionData xml:id="d73">
      <inkml:trace xmlns:inkml="http://www.w3.org/2003/InkML" xml:id="stk73" contextRef="#ctx0" brushRef="#br0">12300 8413 0,'70'0'101,"104"0"-86,-35 0 2,-70 0 0,-34 0 0,0 0 2,-1 0 3,1 35-7,0-35 4,-1 0-3</inkml:trace>
    </iact:actionData>
  </iact:action>
  <iact:action type="add" startTime="248065">
    <iact:property name="dataType"/>
    <iact:actionData xml:id="d74">
      <inkml:trace xmlns:inkml="http://www.w3.org/2003/InkML" xml:id="stk74" contextRef="#ctx0" brushRef="#br0">10076 8378 0,'105'0'147,"-36"0"-130,70 0-1,-69 0 0,-36 0 1,1 0 40</inkml:trace>
    </iact:actionData>
  </iact:action>
  <iact:action type="add" startTime="250393">
    <iact:property name="dataType"/>
    <iact:actionData xml:id="d75">
      <inkml:trace xmlns:inkml="http://www.w3.org/2003/InkML" xml:id="stk75" contextRef="#ctx0" brushRef="#br0">10111 8413 0,'35'0'146,"34"0"-130,-34 0 3,35 0-4,-36 0 1,1 0 0,35 0 0,-36 0 0</inkml:trace>
    </iact:actionData>
  </iact:action>
  <iact:action type="add" startTime="251288">
    <iact:property name="dataType"/>
    <iact:actionData xml:id="d76">
      <inkml:trace xmlns:inkml="http://www.w3.org/2003/InkML" xml:id="stk76" contextRef="#ctx0" brushRef="#br0">13899 8482 0,'-35'0'71,"104"0"88,36-34-143,-1-1-15,35 0 16,-70 35-1</inkml:trace>
    </iact:actionData>
  </iact:action>
  <iact:action type="add" startTime="252418">
    <iact:property name="dataType"/>
    <iact:actionData xml:id="d77">
      <inkml:trace xmlns:inkml="http://www.w3.org/2003/InkML" xml:id="stk77" contextRef="#ctx0" brushRef="#br0">9277 8413 0,'-69'35'61,"-35"69"-44,-35 0 2,-35-34-2,35-1 1,0-69-1,0 70 0,-104 104-2,104-105 3,69-34 0,35 0-1,1 0 0,-1-35-2,0 34 58,-34-34-55,34 35-2,0-35 25</inkml:trace>
    </iact:actionData>
  </iact:action>
  <iact:action type="add" startTime="252994">
    <iact:property name="dataType"/>
    <iact:actionData xml:id="d78">
      <inkml:trace xmlns:inkml="http://www.w3.org/2003/InkML" xml:id="stk78" contextRef="#ctx0" brushRef="#br0">7679 8969 0,'0'0'1,"-35"104"65,-104 36-48,0-1 0,104-70-1,35-34-2,0 0 3,0-1-1,35-34 31,174 0-29,-1 0-3,-34 0 2,-139 0 89,69 0-91,35 0 2</inkml:trace>
    </iact:actionData>
  </iact:action>
  <iact:action type="add" startTime="254168">
    <iact:property name="dataType"/>
    <iact:actionData xml:id="d79">
      <inkml:trace xmlns:inkml="http://www.w3.org/2003/InkML" xml:id="stk79" contextRef="#ctx0" brushRef="#br0">12335 8413 0,'0'69'35,"-35"-34"-19,-34 0-14,-209 139 14,-35-35 1,70 0 5,-278 174-6,104-105 5,208-69-4,-381 105-1,381-175 1,70 1 0,-104-35-1,104 34 1,-104-34 0,-70 34 0,209-34 0,34-35 0,1 35 0,-1 34 0,35-34-1,1 0-15,-36 0 87,35-35-73,1 35-13,-1-35 15,0 0-2,35 34 19,0 1 33,-35-35-48,35-35 42</inkml:trace>
    </iact:actionData>
  </iact:action>
  <iact:action type="add" startTime="255070">
    <iact:property name="dataType"/>
    <iact:actionData xml:id="d80">
      <inkml:trace xmlns:inkml="http://www.w3.org/2003/InkML" xml:id="stk80" contextRef="#ctx0" brushRef="#br0">7992 10255 0,'-35'0'39,"0"0"-23,-69 70 2,0-1-1,69-34-1,0 0-14,-34 69 15,69-34 0,0-35 0,0-1 15,104-34 137,0 0-152,-34 0-16,-36 0 16,1 0-1,-35 35 238,35-35-184,-35 35-48,35-35-6,-1 35 1,1-35 18</inkml:trace>
    </iact:actionData>
  </iact:action>
  <iact:action type="add" startTime="258744">
    <iact:property name="dataType"/>
    <iact:actionData xml:id="d81">
      <inkml:trace xmlns:inkml="http://www.w3.org/2003/InkML" xml:id="stk81" contextRef="#ctx0" brushRef="#br0">6046 9664 0,'69'0'57,"70"-34"-38,35-1-3,-70 35 2,-34 0-1,-35 0-1,-1 0 3,1 0-2,0 0 0</inkml:trace>
    </iact:actionData>
  </iact:action>
  <iact:action type="add" startTime="259591">
    <iact:property name="dataType"/>
    <iact:actionData xml:id="d82">
      <inkml:trace xmlns:inkml="http://www.w3.org/2003/InkML" xml:id="stk82" contextRef="#ctx0" brushRef="#br0">6115 10985 0,'0'-34'34,"105"34"53,-1-35-69,139 0-1,-173 35 0</inkml:trace>
    </iact:actionData>
  </iact:action>
  <iact:action type="add" startTime="265126">
    <iact:property name="dataType"/>
    <iact:actionData xml:id="d83">
      <inkml:trace xmlns:inkml="http://www.w3.org/2003/InkML" xml:id="stk83" contextRef="#ctx0" brushRef="#br0">4656 9769 0,'69'0'101,"105"0"-84,0 0 1,69 0-2,-173 0 3,103 0-18,-68 0 20,-71 0 12,1 0-17,0 0 2,0 0 0,34 0-3,-69-105 603,0-207-586,0 277-14,0-69-1,0 69 1,0-35-1,-35 35 0,1 1 0,-36-36 1,1 1-1,34-1 3,0 70-2,0-35 16,-34 35-17,-70 0 3,0 0-4,69 0 1,1 0 0,-1 0 0,1 0-1,34 0 0,0 0 19,-34 0-19,34 0-15,-69 0 17,34 35-1,-69 0-1,70 0 2,34-1 1,35 1 16,0 35-34,-34 34 16,34 35 1,0-35-1,0 35 0,0 0 0,0 0 0,0-69 0,0-35 1,34 0-1,1-35 64,69 0-55,35 0-6,35 0-3,104-70 3,-174 70-1,35 0-2,-104 0 3,0 0 39,-35-35-41,104 0 405,35 35-406,-70 0 1,-34-34 0</inkml:trace>
    </iact:actionData>
  </iact:action>
  <iact:action type="add" startTime="275092">
    <iact:property name="dataType"/>
    <iact:actionData xml:id="d84">
      <inkml:trace xmlns:inkml="http://www.w3.org/2003/InkML" xml:id="stk84" contextRef="#ctx0" brushRef="#br0">4795 9734 0,'35'0'69,"69"0"-52,0 0 1,0 0-1,70 0-15,35 0 15,-1 0 1,-104 0 4,-69 0-4</inkml:trace>
    </iact:actionData>
  </iact:action>
  <iact:action type="add" startTime="277825">
    <iact:property name="dataType"/>
    <iact:actionData xml:id="d85">
      <inkml:trace xmlns:inkml="http://www.w3.org/2003/InkML" xml:id="stk85" contextRef="#ctx0" brushRef="#br0">5351 9734 0,'0'0'30,"-174"-35"-29,35-34 16,-69-1 2,138 35-3,1-34-14,-1 34 16,1 0-1,69 1 1,-35-1 1,0-104-1,0-70 0,35 140 0,0-1-1,105 1 64,-1 34-61,139 0-2,-139 0 1,-34 35-17,69 0 15,-104 0 0,-1 0 19,1 0-34,0 0 16,139 105 2,-1-36-2,-103 1-1,-35-70 1,-1 34 37,1 36-37,0-1 1,-35 1-3,0 0 2,35 69 1,-35-35-2,0-69 3,0-1-4,0 1 72,0 0-71,-35-35 2,0 35-4,35-1 3,-35 1 2,1-35-1,34 35-2</inkml:trace>
    </iact:actionData>
  </iact:action>
  <iact:action type="add" startTime="281758">
    <iact:property name="dataType"/>
    <iact:actionData xml:id="d86">
      <inkml:trace xmlns:inkml="http://www.w3.org/2003/InkML" xml:id="stk86" contextRef="#ctx0" brushRef="#br0">20118 14531 0,'0'0'21,"-69"0"-20,34 0 34,0 0-17,-34 35 0,69 0 0,-70 0 0,1 104 0,-1-35 1,70 104 0,0-69-3,0 1 2,35-71 0,0 35 0,0-34 0,-1-1 1,36-34 0,-1 0-1,1-35 3,-1 0-3,1 0-2,69 0 2,-35 0-1,-34 0 4,-36 0-5,1 0 2,35-70-1,-1-69 3,1 35-1,34-105 0,-104 70-1,0 105-1,0-36-15,-35-104 15,0 35 1,-34 35 0,69 69 0,-35-34 0,0-1 1,1 70-1,-1-35 0,-35 35 0,36 0 0,-36 70 0,-104-1 1,105-69-2,-1 35 1,70 0 39</inkml:trace>
    </iact:actionData>
  </iact:action>
  <iact:action type="add" startTime="283254">
    <iact:property name="dataType"/>
    <iact:actionData xml:id="d87">
      <inkml:trace xmlns:inkml="http://www.w3.org/2003/InkML" xml:id="stk87" contextRef="#ctx0" brushRef="#br0">22829 15400 0,'-70'35'36,"35"35"-17,-69 69-2,69-70 1,1 1 0,34 34-1,0 0-15,-35 70 17,0 35-1,0-105 1,35-35-2,-34-34 1,34 35 21,34-35-20,1-1 0,35 1-2,103 0 1,71 0 0,-175-1-1,35 1-15,-69-35 16,104 0-1,-69-35 1,-1 1 0,1-1 0,-36 0 0,-34 0 2,105-104 16,-71 35-17,-34 69-1,0 0 1,0-34-1,0-1 3,-34-34-3,-36 0 0,35 34 0,-104-138 0,105 138 0,-1 35 0,-35 35 60,-69-69-61,105 69 3,-105-35-2,34 35 2,36-35-2,-1 35 1,36-34 2,-1 34 1</inkml:trace>
    </iact:actionData>
  </iact:action>
  <iact:action type="add" startTime="287524">
    <iact:property name="dataType"/>
    <iact:actionData xml:id="d88">
      <inkml:trace xmlns:inkml="http://www.w3.org/2003/InkML" xml:id="stk88" contextRef="#ctx0" brushRef="#br0">9312 9073 0,'-35'0'35,"1"0"1,-1 35 1,-35 0-18,70 69-2,0-69 1,0 69-16,0 35 15,0-34 1,70 34 0,-70-70 0,35-69 17,34-35 2,140-173-19,-105 69 1,-104 69 0,35 70-1,-35-34 0,0-1 1,-35 0-2,-35-34 1,70 34-17,-34 35 17,-1 0 0,0 0 0</inkml:trace>
    </iact:actionData>
  </iact:action>
  <iact:action type="add" startTime="288422">
    <iact:property name="dataType"/>
    <iact:actionData xml:id="d89">
      <inkml:trace xmlns:inkml="http://www.w3.org/2003/InkML" xml:id="stk89" contextRef="#ctx0" brushRef="#br0">9833 8761 0,'0'0'1,"-69"69"17,-70 140 1,69-70 0,-34 35-1,69-35 1,-34-70-1,-1 70 1,1 0 1,34 0-1,0-69-1,35-1 1,0-34 195</inkml:trace>
    </iact:actionData>
  </iact:action>
  <iact:action type="add" startTime="300791">
    <iact:property name="dataType"/>
    <iact:actionData xml:id="d90">
      <inkml:trace xmlns:inkml="http://www.w3.org/2003/InkML" xml:id="stk90" contextRef="#ctx0" brushRef="#br0">9034 9039 0,'-139'0'34,"104"0"-16,1 139 18,34 69-18,0-103-17,0 173 18,0-139-1,34 0 2,1-104-2,104-1 0,35 1 1,173-35 0,1-69 0,-140-1-1,-104 1 1,-34 34 1,-1-139-1,36 35 0,-36-70 0,-69 105 0,0 35 1,0 34-2,0 0 1,-35-35-2,-69 1-16,0-1 18,-105 1 0,36 34 0,-105 0 0,174 35-1,-105 0 2,140 0-2,-105 0 0,0 0 0,174 35 1,-35-35-1,35 104 44,-34-69-43,34 0-2,-35 34 2,35-34 1,0 35 0,0-35-2,0-1 2,0 1-3,0 0 4</inkml:trace>
    </iact:actionData>
  </iact:action>
  <iact:action type="add" startTime="307990">
    <iact:property name="dataType"/>
    <iact:actionData xml:id="d91">
      <inkml:trace xmlns:inkml="http://www.w3.org/2003/InkML" xml:id="stk91" contextRef="#ctx0" brushRef="#br0">20084 16930 0,'34'0'108,"71"-35"-90,34 35 1,-105 0 1,1 0-1,-35-69 71,0-36-70,0 36-2,0-70-17,0-70 18,0 105 1,-35-70-18,35 70 17,0 69 0,-34-35 1,-1 36 24,-104 34 54,104 0-78,-34 0-19,-36 173 19,71-68 1,-1 173-2,0-139 1,35-35 0,0-69 16,0 0-35,104 34 18,140 1 0,-71-70 0,36-70-1</inkml:trace>
    </iact:actionData>
  </iact:action>
  <iact:action type="add" startTime="309104">
    <iact:property name="dataType"/>
    <iact:actionData xml:id="d92">
      <inkml:trace xmlns:inkml="http://www.w3.org/2003/InkML" xml:id="stk92" contextRef="#ctx0" brushRef="#br0">20466 14775 0,'0'104'19,"0"-69"-18,35 69 18,-35 0-1,0 105 2,0-35-1,-35 104 0,35-139 0,-104-35-1,104-69 3,-35-35 36,35-35-37</inkml:trace>
    </iact:actionData>
  </iact:action>
  <iact:action type="add" startTime="309436">
    <iact:property name="dataType"/>
    <iact:actionData xml:id="d93">
      <inkml:trace xmlns:inkml="http://www.w3.org/2003/InkML" xml:id="stk93" contextRef="#ctx0" brushRef="#br0">20292 15783 0,'0'69'19,"70"35"1,-70-34 0,69 34-1,-34-69 2,-35 0-2,174-174 1,-1-70-2,1-208 1</inkml:trace>
    </iact:actionData>
  </iact:action>
  <iact:action type="add" startTime="309764">
    <iact:property name="dataType"/>
    <iact:actionData xml:id="d94">
      <inkml:trace xmlns:inkml="http://www.w3.org/2003/InkML" xml:id="stk94" contextRef="#ctx0" brushRef="#br0">21091 14705 0,'-34'104'38,"-1"174"-18,0-104 0,-34 35-2,69-174 4,0-70 42,0-69-43,34 69 18,1 35-17,-35 104 0,0 105 6,-35-105-3,-34-69-4,34-35-2,0 0 0,1-70 1,-36 1-1,70 34 1</inkml:trace>
    </iact:actionData>
  </iact:action>
  <iact:action type="add" startTime="311262">
    <iact:property name="dataType"/>
    <iact:actionData xml:id="d95">
      <inkml:trace xmlns:inkml="http://www.w3.org/2003/InkML" xml:id="stk95" contextRef="#ctx0" brushRef="#br0">12474 9699 0,'35'0'164,"69"0"-145,35-69 2,-69 69 2,-36 0-3,1 0 105</inkml:trace>
    </iact:actionData>
  </iact:action>
  <iact:action type="add" startTime="323969">
    <iact:property name="dataType"/>
    <iact:actionData xml:id="d96">
      <inkml:trace xmlns:inkml="http://www.w3.org/2003/InkML" xml:id="stk96" contextRef="#ctx0" brushRef="#br0">13447 9421 0,'-35'0'36,"0"0"2,35 35 103,0 0-99,35-1-22,-35 1-1,0 35 1,-35-36-2,-69 1 3,69 0-1,1-35 69,34 69 62,0 1-131,0 0 5,0-36-5,0 1 0,34 0 35,36-35-34,-1 0-1,1 0-2,-35-35 2</inkml:trace>
    </iact:actionData>
  </iact:action>
  <iact:action type="add" startTime="325043">
    <iact:property name="dataType"/>
    <iact:actionData xml:id="d97">
      <inkml:trace xmlns:inkml="http://www.w3.org/2003/InkML" xml:id="stk97" contextRef="#ctx0" brushRef="#br0">13551 9699 0,'0'-35'39,"0"105"83,0 34-100,0-69-2,0 0 0,35 0-1,-35-1 60</inkml:trace>
    </iact:actionData>
  </iact:action>
  <iact:action type="add" startTime="325615">
    <iact:property name="dataType"/>
    <iact:actionData xml:id="d98">
      <inkml:trace xmlns:inkml="http://www.w3.org/2003/InkML" xml:id="stk98" contextRef="#ctx0" brushRef="#br0">13829 9491 0,'104'69'121,"-69"35"-103,0 1 2,0-71 0,-35 1-19,0 0 38,0-70 1,0 0 1,0 70 15,0 0-37,0 0-18,-35 34 19,35 1-1,0-1 0,0-34 18,-35 0-17,35 34 0,-35-69 98,1 0-95</inkml:trace>
    </iact:actionData>
  </iact:action>
  <iact:action type="add" startTime="329231">
    <iact:property name="dataType"/>
    <iact:actionData xml:id="d99">
      <inkml:trace xmlns:inkml="http://www.w3.org/2003/InkML" xml:id="stk99" contextRef="#ctx0" brushRef="#br0">20084 15956 0,'0'35'28,"-35"70"-9,0-71 1,35 36-2,0-35 3,0 69-2,0-35 2,35 1-3,0-1 2,-1 1 1,-34-35-1,35-35 0,35-35 38,69-35-39,-105 36-18,71-1 19,-71 35 2,-34-104 35,0 69-55,-34-35 17,34 1 1,-35-1 20,0 36-21,35-1 0,-35 35 49,1 0-43</inkml:trace>
    </iact:actionData>
  </iact:action>
  <iact:action type="add" startTime="332896">
    <iact:property name="dataType"/>
    <iact:actionData xml:id="d100">
      <inkml:trace xmlns:inkml="http://www.w3.org/2003/InkML" xml:id="stk100" contextRef="#ctx0" brushRef="#br0">21439 16687 0,'34'0'163,"1"34"-144,0-34 3,0 0 116,34 0-119,-34 0 1,0 0-2,-1 0 125</inkml:trace>
    </iact:actionData>
  </iact:action>
  <iact:action type="add" startTime="335138">
    <iact:property name="dataType"/>
    <iact:actionData xml:id="d101">
      <inkml:trace xmlns:inkml="http://www.w3.org/2003/InkML" xml:id="stk101" contextRef="#ctx0" brushRef="#br0">12752 9595 0,'139'0'102,"104"35"-80,-69-1-2,-139-34 3,-1-69 22,-34-70-25,35 0 1,-35-105-20,35 36 19,-35 34 0,0 139 0,-35 1 0,35-1 0,-69 0 0,34 35 0,-69 0 0,69 0-1,-69 0 1,-105 35 2,36 104 0,-36 0-2,174-104 1,1-35-1,34 34 20,-35-34-19,0 35-2,35 0 2,-35 0-2,1 104 3,-1-104 0,35-1-3,0 1-17,0 35 18,0-1-1,0-34 1,0 0 0,0 34 0,0-34-1,0 0 2,69 34-1,-34-34 0,69 34 0,-69-69 1,0 0-1,34 0 0,36 0 1,-71 0-2,71 0 2,-71 0-2,1-34 1,34-1 2,-34 0-2,0 35 0,0-35 0,34 1 1,35-71-1,-34 1 1,-35 69-2,-1 35-17,-34-34 18,0-36 0,35 35-1,-35-69-18,35-35 19,-35 35 0,0-1 0,-70-34 1,36 105-1,-1-1 1,35 0-1,-70 0 5,36 0-3,-71 1 2,-68-1-23,103 0 21,36 35-4,-1 0-16,-69 0 18,-35 35 1,69-35-1,1 69 1,-1 1-1,1 0 0,-1 34 2,70-35-2,-35 36 0,35-1 0,0 0 0,0 140 2,0-105-1,0-35-1,0-35-1,70 70 2,-35-104-1,-1 35 2,-34-35-3,35-35 44,35 0-41,-36 0-1,36 0-2,-35 0 5,-1 0 157</inkml:trace>
    </iact:actionData>
  </iact:action>
  <iact:action type="add" startTime="342176">
    <iact:property name="dataType"/>
    <iact:actionData xml:id="d102">
      <inkml:trace xmlns:inkml="http://www.w3.org/2003/InkML" xml:id="stk102" contextRef="#ctx0" brushRef="#br0">12300 9491 0,'70'0'81,"-1"0"-80,105 0 20,0 0 0,-35 0 0,-35 0-1,-69-35 1,-1 35 0,105 0 0,70 0-2,-35-35 2,-174-34 186,-70-70-187,1-1 1,-1 36 0,70 35 0,-35 34-1,-34-69-18,-35-35 18,69 104 1,0 0-1,0 0 3,-138 0 11,34 1-10,104 34-4,-34 0 1,-70 0-1,0 0 1,69 69-1,1-34 1,-1 69-1,1-34 2,-36 69 0,105-70-1,0-34 0,-34 104-1,34-104 0,0 69 0,0 1 0,0-71 0,0 71 0,34-36 0,1 1 2,0-36-2,0 1 1,69 0 0,0 34 2,-34-69-3,-1 35 1,70-35 20,0 0-19,-69 0-1,-36-35-1,1 35 0,0 0 40,34-34-59,1-1 20,-1-35 0,-34 1 3,0 69 41,-35-35-41,69 0-4,-69 1 0,0-1 0,0-35 1,0 1-1,35 34 1,-35-34 1,0-36-2,0 36 4,0-1-3,0 1-1,-70-1 2,36 1-2,34 34 20,-35 35-18,0 0 19,0-35 39,-138 35-60,34 0-1,69 0 3,-69 0-2,105 0 2,-1 35 63,35 0-64</inkml:trace>
    </iact:actionData>
  </iact:action>
  <iact:action type="add" startTime="349853">
    <iact:property name="dataType"/>
    <iact:actionData xml:id="d103">
      <inkml:trace xmlns:inkml="http://www.w3.org/2003/InkML" xml:id="stk103" contextRef="#ctx0" brushRef="#br0">14211 9595 0,'0'0'18,"-104"35"-16,69-35 21,-34 0-3,34 0 1,-34-35-1,-36-104 2,-34 0 2,70 0-3,-1 69 0,70 35-2,-34 1-17,34-1 20,0-35-2,0 36 0,34-1 24,140-35-23,69 36-1,-104-1 1,-69 35 0,-35 0 21,-1 0-20,36 0-1,-35 0-2,-35 35-18,104-1 20,-35 1-2,-34 0 2,0 0 20,0 34-21,-1 105 1,-34-35 0,0-69 0,0-1-1,0 35 1,-34-34 0,34-35 0,-70-1 0,1 1 0,-105 35 1,139-36 0,0-34-2,1 0 21,-1 0-18,0 0-22,-69-34 20,104-1 272,-70-69-271</inkml:trace>
    </iact:actionData>
  </iact:action>
  <iact:action type="add" startTime="357129">
    <iact:property name="dataType"/>
    <iact:actionData xml:id="d104">
      <inkml:trace xmlns:inkml="http://www.w3.org/2003/InkML" xml:id="stk104" contextRef="#ctx0" brushRef="#br0">12544 9908 0,'-35'0'20,"0"0"2,-34 0 0,-140 69 0,1-34-2,-140 69 3,-138-69-3,-1 35 1,174-1 2,-208 35 1,174 1-3,69-36-2,69 70 4,105-69-2,0-35 1,0 34-1,-35 70 1,69-69-1,-138 104-1,173-105 4,0-69-4,0 35 2,35 0 0,-34-35-2,-1 69 1,-139 1-1,70-1 1,34-34 1,36 0-21,34-1 96,0 1-75,-35-35-2,35 35 1</inkml:trace>
    </iact:actionData>
  </iact:action>
  <iact:action type="add" startTime="358319">
    <iact:property name="dataType"/>
    <iact:actionData xml:id="d105">
      <inkml:trace xmlns:inkml="http://www.w3.org/2003/InkML" xml:id="stk105" contextRef="#ctx0" brushRef="#br0">7644 11403 0,'35'0'61,"-35"173"-40,0-68 1,-35-1 0,35-35-2,35-69 172,104-34-172,35-36 3,-140 70 0,1 0 292</inkml:trace>
    </iact:actionData>
  </iact:action>
  <iact:action type="add" startTime="365129">
    <iact:property name="dataType"/>
    <iact:actionData xml:id="d106">
      <inkml:trace xmlns:inkml="http://www.w3.org/2003/InkML" xml:id="stk106" contextRef="#ctx0" brushRef="#br0">3266 7787 0,'70'0'45,"173"0"-24,730 35 0,486-35 0,-347 0 1,-695 35-1,278 34 1,0 36 0,-70-36 1,174 1-3,-347-1 3,-139 1-3,-174-70 2,452 69-21,277-69 21,-242 0-1,-487 0 1,-209 0 87,-69 35-89</inkml:trace>
    </iact:actionData>
  </iact:action>
  <iact:action type="add" startTime="366238">
    <iact:property name="dataType"/>
    <iact:actionData xml:id="d107">
      <inkml:trace xmlns:inkml="http://www.w3.org/2003/InkML" xml:id="stk107" contextRef="#ctx0" brushRef="#br0">2814 9282 0,'452'0'22,"-35"0"-1,243 0 1,-278 0-1,-208 0-1,-104 35 2,34 34-2,104-69 1,-103 0 1,-71 0-1</inkml:trace>
    </iact:actionData>
  </iact:action>
  <iact:action type="add" startTime="367027">
    <iact:property name="dataType"/>
    <iact:actionData xml:id="d108">
      <inkml:trace xmlns:inkml="http://www.w3.org/2003/InkML" xml:id="stk108" contextRef="#ctx0" brushRef="#br0">3266 10534 0,'278'0'91,"382"0"-67,105 0-3,-592 0 1,-138 0 0</inkml:trace>
    </iact:actionData>
  </iact:action>
  <iact:action type="add" startTime="367456">
    <iact:property name="dataType"/>
    <iact:actionData xml:id="d109">
      <inkml:trace xmlns:inkml="http://www.w3.org/2003/InkML" xml:id="stk109" contextRef="#ctx0" brushRef="#br0">3996 10255 0,'139'70'67,"173"69"-44,-34 35-1,-104-35 2,-70-35 0,-69-69 0,-209 0 54,-277 34-57,-244 35 1,521-69 2,0 0-22</inkml:trace>
    </iact:actionData>
  </iact:action>
  <iact:action type="add" startTime="369101">
    <iact:property name="dataType"/>
    <iact:actionData xml:id="d110">
      <inkml:trace xmlns:inkml="http://www.w3.org/2003/InkML" xml:id="stk110" contextRef="#ctx0" brushRef="#br0">4934 10881 0,'35'70'34,"69"-70"-12,104 34 0,36-34 1,-105 0-3,0-34 1,-139-71 0,0 1 3,-35-35-3,-35 35 0,-103-35-1,-140 104 3,139 0 0,70 35 1,69 0-4,0 0 3,1-35 19,-36 35-20,35 0-1,1 105 41,34-36-40,0 70 0,0 0-2,0-69 4,0-1-3,0-34 1,34-35-1,1 35 1</inkml:trace>
    </iact:actionData>
  </iact:action>
  <iact:action type="add" startTime="379265">
    <iact:property name="dataType"/>
    <iact:actionData xml:id="d111">
      <inkml:trace xmlns:inkml="http://www.w3.org/2003/InkML" xml:id="stk111" contextRef="#ctx0" brushRef="#br0">9034 10394 0,'0'0'32,"-69"0"-31,69 70 21,0 0 1,0 69 2,34-35-4,71-35 0,-36-34 0,1-35 2,-36 0-1,36-69-1,-1-105 1,-34 104 0,-70 1 43,-34 34-43,-1 35 1,1 0-2</inkml:trace>
    </iact:actionData>
  </iact:action>
  <iact:action type="add" startTime="379858">
    <iact:property name="dataType"/>
    <iact:actionData xml:id="d112">
      <inkml:trace xmlns:inkml="http://www.w3.org/2003/InkML" xml:id="stk112" contextRef="#ctx0" brushRef="#br0">9486 10221 0,'-35'0'43,"-34"69"-20,-140 105-2,1 69 2,103 1 0,71-71-1,34-103 1</inkml:trace>
    </iact:actionData>
  </iact:action>
  <iact:action type="add" startTime="380618">
    <iact:property name="dataType"/>
    <iact:actionData xml:id="d113">
      <inkml:trace xmlns:inkml="http://www.w3.org/2003/InkML" xml:id="stk113" contextRef="#ctx0" brushRef="#br0">12717 10534 0,'-69'34'22,"-1"71"-1,1-1 1,69-69 1,0 69-2,69-35 2,140 36-1,69-71 1,-70-68-1,-104-105 0,-104-35 1,-34 35-1,-175 0 1,140 104-3,-1 35 5,-34 0-4,-70 35 2,105 0-3</inkml:trace>
    </iact:actionData>
  </iact:action>
  <iact:action type="add" startTime="381269">
    <iact:property name="dataType"/>
    <iact:actionData xml:id="d114">
      <inkml:trace xmlns:inkml="http://www.w3.org/2003/InkML" xml:id="stk114" contextRef="#ctx0" brushRef="#br0">13308 10290 0,'-35'0'1,"70"0"20,-174 70-20,35 69 21,-105 69 0,70-34 0,0 35 0,35-1-1,69-173 2,35 0-2</inkml:trace>
    </iact:actionData>
  </iact:action>
  <iact:action type="add" startTime="389568">
    <iact:property name="dataType"/>
    <iact:actionData xml:id="d115">
      <inkml:trace xmlns:inkml="http://www.w3.org/2003/InkML" xml:id="stk115" contextRef="#ctx0" brushRef="#br0">4447 12202 0,'313'-35'102,"104"35"-80,-104 0 0,-244 0 1,-34 0-2,69 0 6,-34 0-5,-35 0 0,34 0-2,-34 0 2,34 0 2,1 0-3,69 0 2,-70 35-1,-34-35 1,0 0 24,34 0-25,36 0 2,-1 0 0,35 0-2,0 0 0,-104 0 1,-1 0 0,1 0 0,0 0-1,0 0 1,-1 0-22,1 0 21,0 0 0</inkml:trace>
    </iact:actionData>
  </iact:action>
  <iact:action type="add" startTime="399083">
    <iact:property name="dataType"/>
    <iact:actionData xml:id="d116">
      <inkml:trace xmlns:inkml="http://www.w3.org/2003/InkML" xml:id="stk116" contextRef="#ctx0" brushRef="#br0">4864 12376 0,'-34'0'38,"103"0"93,70 0-110,-69 0 2,173 0-22,-139 0 21,-69 0 1,0 0 0,69 0-2,-69 0 1,-1 0 1,-34 35 20,35-35-21,0 0 66,0 0-7</inkml:trace>
    </iact:actionData>
  </iact:action>
  <iact:action type="add" startTime="403556">
    <iact:property name="dataType"/>
    <iact:actionData xml:id="d117">
      <inkml:trace xmlns:inkml="http://www.w3.org/2003/InkML" xml:id="stk117" contextRef="#ctx0" brushRef="#br0">4795 12063 0,'104'0'67,"70"0"-43,-35 0-2,-35 0 0,-69 0 1,0-35 0,-1-104 0,-34-174 1,0 174-3,0 70 2,0-1 0,0 36-1,-104-1 128,0 0-128,-35 35 0,-209-35 6,140-34-7,173 69 2,0 0 4,-34 69-5,34 36 1,1-71-1,-1 71-21,35 34 24,0 34-3,0-34 4,0-34-5,35-36 2,34 1-1,174-35 1,-139-35 0,70-35-1,104-139 0,-69 35 4,-36 35-4,-173 69 1,35 35 45,0-35 7,0 35 55,-1 70-107</inkml:trace>
    </iact:actionData>
  </iact:action>
  <iact:action type="add" startTime="405355">
    <iact:property name="dataType"/>
    <iact:actionData xml:id="d118">
      <inkml:trace xmlns:inkml="http://www.w3.org/2003/InkML" xml:id="stk118" contextRef="#ctx0" brushRef="#br0">3475 11611 0,'0'35'295,"34"-35"-241,1 0-10,0 0-20,-70 0 72,0 174-73,1-70 0,34-69-1,0 0 2,0 104 25,0-70-25,0-34-1</inkml:trace>
    </iact:actionData>
  </iact:action>
  <iact:action type="add" startTime="406263">
    <iact:property name="dataType"/>
    <iact:actionData xml:id="d119">
      <inkml:trace xmlns:inkml="http://www.w3.org/2003/InkML" xml:id="stk119" contextRef="#ctx0" brushRef="#br0">3405 12306 0</inkml:trace>
    </iact:actionData>
  </iact:action>
  <iact:action type="add" startTime="413728">
    <iact:property name="dataType"/>
    <iact:actionData xml:id="d120">
      <inkml:trace xmlns:inkml="http://www.w3.org/2003/InkML" xml:id="stk120" contextRef="#ctx0" brushRef="#br0">19910 17069 0,'139'-70'147,"104"1"-118,-173 69-2,-36 0 87,36 0-91,-35 0 9,-1 0-11,36 0 3,-1 0-2</inkml:trace>
    </iact:actionData>
  </iact:action>
  <iact:action type="add" startTime="418120">
    <iact:property name="dataType"/>
    <iact:actionData xml:id="d121">
      <inkml:trace xmlns:inkml="http://www.w3.org/2003/InkML" xml:id="stk121" contextRef="#ctx0" brushRef="#br0">20362 14844 0,'-35'0'39,"-35"70"-15,-34 103-1,69-103 0,35-35 0,0-1-2,0 1 2,0 0 0,0 35 21,35-36-21,0 36-1,69-105 67,-69 0-64,34 1-1,-34-71 4,0 36-4,-35 34 5</inkml:trace>
    </iact:actionData>
  </iact:action>
  <iact:action type="add" startTime="419718">
    <iact:property name="dataType"/>
    <iact:actionData xml:id="d122">
      <inkml:trace xmlns:inkml="http://www.w3.org/2003/InkML" xml:id="stk122" contextRef="#ctx0" brushRef="#br0">8721 12028 0,'35'0'55,"0"0"-31,104 0-1,-35 0-1,-104 35 76,35-35-77</inkml:trace>
    </iact:actionData>
  </iact:action>
  <iact:action type="add" startTime="424046">
    <iact:property name="dataType"/>
    <iact:actionData xml:id="d123">
      <inkml:trace xmlns:inkml="http://www.w3.org/2003/InkML" xml:id="stk123" contextRef="#ctx0" brushRef="#br0">9208 11959 0,'35'0'137,"-1"0"158,1 0-191,0 0-51,-35 35-28,35-35 148,-1 0-150,36 34-1</inkml:trace>
    </iact:actionData>
  </iact:action>
  <iact:action type="add" startTime="429324">
    <iact:property name="dataType"/>
    <iact:actionData xml:id="d124">
      <inkml:trace xmlns:inkml="http://www.w3.org/2003/InkML" xml:id="stk124" contextRef="#ctx0" brushRef="#br0">8652 12237 0,'35'0'108,"243"0"-84,-105 0-1,-103 0 1,34 0 0,-69 0 3,0 0-3,34 0-1,-34 0 23,0 0-24,-35-35 221</inkml:trace>
    </iact:actionData>
  </iact:action>
  <iact:action type="add" startTime="430451">
    <iact:property name="dataType"/>
    <iact:actionData xml:id="d125">
      <inkml:trace xmlns:inkml="http://www.w3.org/2003/InkML" xml:id="stk125" contextRef="#ctx0" brushRef="#br0">8756 12272 0,'104'0'93,"140"0"-69,34 0 0,-174 0 1,-69 0-2,-1 0 26,1 0-23,0 0 18,104-139 343,35-35-365,-140 104 2,-34-34 0,-69-35-1,34 104 0,-34 0 32,-1-34-28,1 34-2,-105-69 0,35 34-3,35 1 4,69 69-2,-35-35-23,-34 0 23,-35 35-1,-35 0 0,105 0 0,-1 0 0,1 35 1,34 0-1,-34 104-1,34 0 3,0-70-1,0 105 0,35-104 0,0 69 2,0-35-3,0 0 1,0 1 2,35-105-4,-35 34 2,70 36 0,34-35-1,35-35 0,69 0 1,-34 0 0,0 34-2,-70-34 3,-69 0-2,0 0 222,-35 35-223,34-35 2,-34 35 0</inkml:trace>
    </iact:actionData>
  </iact:action>
  <iact:action type="add" startTime="433115">
    <iact:property name="dataType"/>
    <iact:actionData xml:id="d126">
      <inkml:trace xmlns:inkml="http://www.w3.org/2003/InkML" xml:id="stk126" contextRef="#ctx0" brushRef="#br0">9903 7961 0,'-35'0'40,"0"0"-18,-69 70 1,-35 69 2,0-70-1,0 70 0,-104 0-1,0-69 0,173-70 1,-69 0-22,104 0 22,-34 0-1,-35-70 1,-35-69-1,69 35 1,35 34-1,35 1 1,-34-1-1,34-103 2,0 103-2,139-69 0,69 0 1,-69 69-1,0 70 1,-104 0-1,104 0-22,-70 0 23,36 0-1,-71 0 2,71 70 0,34 34-2,-70-34 5,-34-36 20,69 36-24,-34 69 1,-36-104-1,-34 0 1,35 104-2,0-70 1,-35 1 0,0-1-1,0 1 0,0-1 0,-35-69 24,35 35 80,0 0-106</inkml:trace>
    </iact:actionData>
  </iact:action>
  <iact:action type="add" startTime="434867">
    <iact:property name="dataType"/>
    <iact:actionData xml:id="d127">
      <inkml:trace xmlns:inkml="http://www.w3.org/2003/InkML" xml:id="stk127" contextRef="#ctx0" brushRef="#br0">9625 11854 0,'0'-34'0,"0"138"47,0 0-23,-104 1 0,-70-36-1,0-34 1,-34-35 0,-105-139 2,70 35-2,138 34 2,71 70-2,-36-104 1,1-35-2,69 69 0,0 35 1,0-69 0,34 69-1,105-34 1,70-1-1,277 1 4,-242 69-5,-210 0 4,36 0-1,-1 0-1,36 35 0,-36-1 2,-34 1 3,34 35-1,-34-36-5,0 1 1,-35 174 2,0-36-3,-35-103 1,0 34-22,-34-34 21,-105 104-22,70-105 24,69-69-1,35 35 135</inkml:trace>
    </iact:actionData>
  </iact:action>
  <iact:action type="add" startTime="436577">
    <iact:property name="dataType"/>
    <iact:actionData xml:id="d128">
      <inkml:trace xmlns:inkml="http://www.w3.org/2003/InkML" xml:id="stk128" contextRef="#ctx0" brushRef="#br0">10737 8309 0,'0'34'25,"0"1"0,-105 35-1,-173-1 3,105-69-3,68 0 0,36 0 0,0-69 1,34 34-1,0-69-23,0-35 22,35 34 2,35-34 2,173-69-2,1-36-2,-35 105 2,-140 139 73,105 35-72,-69 35-3,-35 103 2,69 106 0,-104-1 0,0-70-1,0-69-1,-70-34 1,-69-36-1,35-34 3,35-35-3,-175 0 1,71 0 3,69 35-4,69-35 25,0 0 1</inkml:trace>
    </iact:actionData>
  </iact:action>
  <iact:action type="add" startTime="438540">
    <iact:property name="dataType"/>
    <iact:actionData xml:id="d129">
      <inkml:trace xmlns:inkml="http://www.w3.org/2003/InkML" xml:id="stk129" contextRef="#ctx0" brushRef="#br0">10910 11785 0,'0'35'36,"-139"34"-12,0 36 0,-69-71 0,34 1 1,0-35 1,140-35-3,-36 1 1,36-1 0,-1-35 1,-35-34-1,70-35 0,0 69 0,0 36-1,0-1 1,70-35 0,-1-34 0,1 69 0,34 35 0,0-34 0,35-1 0,-69 35 2,34 0-3,70 0 4,-35 35-3,-70-1 4,-34 36 2,0-35-5,-35 69 0,0 0-1,34-34 0,1-36 0,-35 1 0,-35 35 0,-34-36 1,69 1-2,-35-35 91</inkml:trace>
    </iact:actionData>
  </iact:action>
  <iact:action type="add" startTime="440568">
    <iact:property name="dataType"/>
    <iact:actionData xml:id="d130">
      <inkml:trace xmlns:inkml="http://www.w3.org/2003/InkML" xml:id="stk130" contextRef="#ctx0" brushRef="#br0">10250 12063 0,'-35'0'36,"-34"-35"-13,34 35 1,0-69-23,1-1 26,-36-69 3,70-35 0,0 70 6,0 69-13,0 1-22,0-1 23,35 35 25,69-35-25,35 0 0,35 35 0,0 0 1,-35 35-2,69-35 1,-34 0 0,-139 0-1,-1 0 3,1 35 46,-35 0-48,0 69 0,0 0 1,-69 70 0,-36-105-1,-138 1 3,104-35-1,0 0-2,35-35 3,-70 0-3,35 0 0,70-35 0,34 35 0,0 0-1,1 0 2,34-35 53,-35 35-53,0 0 1,35-35-1,-35 0-3,35-34 4,-34 34-1,34 0 0,0 1 0,0-1-24,0 0 22,0-34 1,0 34 88,34 35-87,71-70 0,-105 36 27,34 34 7,-68 139 2,-1-35-36,0-69 0,35-1 0,0 1-3,0 0-20,0 0 205,0-1-5,35-34-177,-35 35 66,0 0-36,0 0-27</inkml:trace>
    </iact:actionData>
  </iact:action>
  <iact:action type="add" startTime="451447">
    <iact:property name="dataType"/>
    <iact:actionData xml:id="d131">
      <inkml:trace xmlns:inkml="http://www.w3.org/2003/InkML" xml:id="stk131" contextRef="#ctx0" brushRef="#br0">3926 12167 0,'348'70'64,"242"-1"-39,71-69-2,-1 0 2,-452 0 0,-173-34-1,0 34 1,-35-105-1,69-34 1,-69 0-1,-139 0 1,-243-35 0,69 70-1,-34-35 1,173 70 0,35 69 0,-69 0-1,-1 34 0,35 1 1,1 35-1,34-1 1,139 1 7,0-1-7,-35 35-1,35 1 2,0-71-3,0 1 6,35 35-5,69-35-1,35-35 2,-35 0 0,35 0-1,-69 34 0</inkml:trace>
    </iact:actionData>
  </iact:action>
  <iact:action type="add" startTime="459544">
    <iact:property name="dataType"/>
    <iact:actionData xml:id="d132">
      <inkml:trace xmlns:inkml="http://www.w3.org/2003/InkML" xml:id="stk132" contextRef="#ctx0" brushRef="#br0">20084 16930 0,'0'-35'192</inkml:trace>
    </iact:actionData>
  </iact:action>
  <iact:action type="add" startTime="461204">
    <iact:property name="dataType"/>
    <iact:actionData xml:id="d133">
      <inkml:trace xmlns:inkml="http://www.w3.org/2003/InkML" xml:id="stk133" contextRef="#ctx0" brushRef="#br0">19771 16860 0,'69'0'88,"140"35"-63,138 0 1,-242-35-2,-71 0 94,36 0-94,-35 0 1,34 35-24</inkml:trace>
    </iact:actionData>
  </iact:action>
  <iact:action type="add" startTime="464451">
    <iact:property name="dataType"/>
    <iact:actionData xml:id="d134">
      <inkml:trace xmlns:inkml="http://www.w3.org/2003/InkML" xml:id="stk134" contextRef="#ctx0" brushRef="#br0">21578 16721 0,'0'35'59,"34"104"-35,71-35 2,-1-69-1,35-35 0,35 0 1,-1-69-2,-103-36 0,-70 36 3,35 34 4,-35 0-4,0 1 21,34 34-23</inkml:trace>
    </iact:actionData>
  </iact:action>
  <iact:action type="add" startTime="465064">
    <iact:property name="dataType"/>
    <iact:actionData xml:id="d135">
      <inkml:trace xmlns:inkml="http://www.w3.org/2003/InkML" xml:id="stk135" contextRef="#ctx0" brushRef="#br0">22446 16652 0,'35'0'261,"69"-35"-237,-34 35 3,-35 0 34,-35 70 28,-35 34-65,-35 35 0,1 0 0,69-104 2,0-1-25,-104 1 153</inkml:trace>
    </iact:actionData>
  </iact:action>
  <iact:action type="add" startTime="468256">
    <iact:property name="dataType"/>
    <iact:actionData xml:id="d136">
      <inkml:trace xmlns:inkml="http://www.w3.org/2003/InkML" xml:id="stk136" contextRef="#ctx0" brushRef="#br0">12335 12133 0,'104'-35'113,"-34"35"-81,34-35-31,-69 35 29,0 0 242,-1 0-242,-34-35-6,35 35 84,0 35 4</inkml:trace>
    </iact:actionData>
  </iact:action>
  <iact:action type="add" startTime="469528">
    <iact:property name="dataType"/>
    <iact:actionData xml:id="d137">
      <inkml:trace xmlns:inkml="http://www.w3.org/2003/InkML" xml:id="stk137" contextRef="#ctx0" brushRef="#br0">12474 12341 0,'-35'0'1,"70"0"99,174 0-69,-140 0-30,70 0 24</inkml:trace>
    </iact:actionData>
  </iact:action>
  <iact:action type="add" startTime="476862">
    <iact:property name="dataType"/>
    <iact:actionData xml:id="d138">
      <inkml:trace xmlns:inkml="http://www.w3.org/2003/InkML" xml:id="stk138" contextRef="#ctx0" brushRef="#br0">12509 12202 0,'139'-69'124,"104"-70"-96,0 34-2,-208 70-3,-70-104 29,-34 0-27,-70-34 1,-70-36 0,36 70-2,173 104-23,-35 35 24,-35-35 0,-103 1 0,34-1 0,69 104 2,35 1-2,1-1 0,-1 1 0,35 69 2,0-35-3,35 70 2,-1-35-2,1-69 1,104 69 6,-69-104-4,-1 34-1,1-34 0,-36-35-2,1 35-23,0-35 25,0 0 0,-1 0-1,1 0 0,0 0-1,34 0 4,-34 0-2,0 0 0,69-35 25,35 0-25</inkml:trace>
    </iact:actionData>
  </iact:action>
  <iact:action type="add" startTime="481823">
    <iact:property name="dataType"/>
    <iact:actionData xml:id="d139">
      <inkml:trace xmlns:inkml="http://www.w3.org/2003/InkML" xml:id="stk139" contextRef="#ctx0" brushRef="#br0">5316 10151 0,'-174'-139'27,"348"278"-27,-591-417 29,243 208-1,-34 70-3,34 0 1,70 35-1,104 0 28,0 69-29,0 140 3,70-36-1,103 1-1,36-70 1,69-104 1,-105-1-2,-103-34 2,34-34-2,0-36 0,1-34 1,-71 0 0,1 69-1,-35-70 1,0 1 4,0 35-5,-35 34 1,-69 0-2,35 0-23,-175 1 25,-34-1 0,209 35-1,-70 35 27,0 104-27,104-105-24,35 1 47,0 69-20,0 70-3,0-35 0,35-34 0,0-71 0,138 1 0,210-35 1,34-104 0,-278 34 1</inkml:trace>
    </iact:actionData>
  </iact:action>
  <iact:action type="add" startTime="483683">
    <iact:property name="dataType"/>
    <iact:actionData xml:id="d140">
      <inkml:trace xmlns:inkml="http://www.w3.org/2003/InkML" xml:id="stk140" contextRef="#ctx0" brushRef="#br0">13760 12480 0,'-35'-35'0,"70"70"0,-105-104 25,-34-36 4,-35-103-3,69-1-1,-34 1 1,69 138 1,35 35-1,0-34 1,0-35 0,70 34 0,-1 35-2,105 35 0,208-34 2,-69-1-1,-104 0-1,-140 35 1,-34 35-1,0 69 0,34 0 1,-34 105 0,-35-1-1,-35 1 0,-34-174 0,-36 139-23,-34-35 23,-69 0 1,69-104 0,35-35 0,-1 0 0,36 0-1,-1 0 1,36 0-1,-1-70 0,-35 70 0,70-35 0,-34 35 52,34-35-52,0 70 112</inkml:trace>
    </iact:actionData>
  </iact:action>
  <iact:action type="add" startTime="485498">
    <iact:property name="dataType"/>
    <iact:actionData xml:id="d141">
      <inkml:trace xmlns:inkml="http://www.w3.org/2003/InkML" xml:id="stk141" contextRef="#ctx0" brushRef="#br0">8374 12411 0,'278'0'96,"347"34"-71,487-34 1,-521 0-2,-452 0 3,-104 0-1,104-139 1,0-104 0,-139 139 1,0-1-2,-70-103 1,-138-1-1,138 105-1,-277-70-24,69 105 26,-313-1-1,-243 70 0,-347 70 1,833 69 0,244 0-2,104-35 1,0-34 0,35 69 0,104 139 0,69 139 0,-69-278 0,-104-69-1,139-36-24,104 1 25,278-70 0</inkml:trace>
    </iact:actionData>
  </iact:action>
  <iact:action type="add" startTime="486725">
    <iact:property name="dataType"/>
    <iact:actionData xml:id="d142">
      <inkml:trace xmlns:inkml="http://www.w3.org/2003/InkML" xml:id="stk142" contextRef="#ctx0" brushRef="#br0">13447 12654 0,'0'-35'27,"-104"35"-1,-244-34-1,140-1 0,-70-139 4,174-35-3,34-69 2,35 174-2,35 34 1,35-34-1,69-70 0,70 1 1,-70 68 1,70 70-1,-35 1 0,174-36-1,-1 35 0,1 35 1,-209 0-4,35 35 5,35 69-2,-35-34 0,70 69 3,-105-69-4,-35-36 2,-34 1 1,35 139-2,-36-35 1,-34 35-2,0-105 0,0 140-23,-69-70 22,-105 35 2,0-35-1,-34-35 3,-105-69 0,35-35-2,104 0-1,-69 0 2,-35-70-1,70 1 2,138-1-2,-34 36 0,69-1 3,1 35-3,34-35 28,-35 35-4</inkml:trace>
    </iact:actionData>
  </iact:action>
  <iact:action type="add" startTime="501427">
    <iact:property name="dataType"/>
    <iact:actionData xml:id="d143">
      <inkml:trace xmlns:inkml="http://www.w3.org/2003/InkML" xml:id="stk143" contextRef="#ctx0" brushRef="#br0">16053 7196 0,'243'0'140,"139"0"-111,-208-34-28,139 34 28,-174 0-2,-104 0-2,-1 0 5,36 0-4,-35 0 1,-1 0-1,71 0 2,-1 0-1,0 0-2,-34 0 3,-36 0-3,1 0 27</inkml:trace>
    </iact:actionData>
  </iact:action>
  <iact:action type="add" startTime="505835">
    <iact:property name="dataType"/>
    <iact:actionData xml:id="d144">
      <inkml:trace xmlns:inkml="http://www.w3.org/2003/InkML" xml:id="stk144" contextRef="#ctx0" brushRef="#br0">6081 8309 0,'-278'69'150,"-278"35"-123,208-69 0,140-35 2,173 0 1,-35 0-2,1-69 0,-35-1-2,69 1 2,0-1-2,-34-104 0,69 140-1,0-71 3,0-34-2,35-35 1,34 105 2,-34-1-1,69 36 0,417-140 0,-104 104-1,-243 36-2,-70 34 3,-34 34-1,103 71-1,-68-36 2,-36-34-1,35 0-1,-69 34 1,69 1 0,-69 69 0,0 0-2,-35-70 3,-104 175-2,-1-105-1,-34-35 3,0 0-1,0-34 0,-34-35-1,138-35 1,0 0-2,35 34 342</inkml:trace>
    </iact:actionData>
  </iact:action>
  <iact:action type="add" startTime="522584">
    <iact:property name="dataType"/>
    <iact:actionData xml:id="d145">
      <inkml:trace xmlns:inkml="http://www.w3.org/2003/InkML" xml:id="stk145" contextRef="#ctx0" brushRef="#br0">4899 9699 0,'-35'0'41,"-104"-69"-13,-69-140-2,104-34 4,69 34-3,35 174-26,0-104 27,69 35-1,279-35-1,277-35 1,-242 139 0,-314 35 0,1 139-1,-1 105 2,35-70-2,-69-35 1,-35-70 0,0 36 7,-278 68-7,-174-68-1,105-71 2,104 36-1,34-70 1,1-70-1,69-34 0,104 69 51,35-69-49,0 35-3,0-1 1,35 35-3,34-34-23,1 34 27,-70 0-1,69 35 1,35 0-1,-69 0-2</inkml:trace>
    </iact:actionData>
  </iact:action>
  <iact:action type="add" startTime="524007">
    <iact:property name="dataType"/>
    <iact:actionData xml:id="d146">
      <inkml:trace xmlns:inkml="http://www.w3.org/2003/InkML" xml:id="stk146" contextRef="#ctx0" brushRef="#br0">5351 10916 0,'0'-35'52,"-313"35"-25,-34-35 2,69-173-1,104-1 0,174 174-1,-69-34-26,69-1 26,104-103-1,174-1 0,69 139 0,-104 35 1,105 104 0,-244-69-1,-34 35 1,-36 34 1,36 70 1,-70 0-3,-209 69 1,1-104 0,-70-104 1,35-35 0,173-70-1,35 70-1,1-174 0,34 140 0,0-1 23,34 0-22</inkml:trace>
    </iact:actionData>
  </iact:action>
  <iact:action type="add" startTime="525423">
    <iact:property name="dataType"/>
    <iact:actionData xml:id="d147">
      <inkml:trace xmlns:inkml="http://www.w3.org/2003/InkML" xml:id="stk147" contextRef="#ctx0" brushRef="#br0">16505 9769 0,'0'34'52,"-244"-34"-27,-103-34 4,138-71-3,175-34 1,34 0-2,34-34 3,279-106-2,-70 106 1,-34 103-2,-174 70-23,69 0 24,70 35 2,69 34-2,-69 36 3,-105 34-3,-34 139 2,-70-70-1,-173 105-2,-140-104 4,70-209 1,70-70-4,-36-208 3,140 139-1,243 139 95</inkml:trace>
    </iact:actionData>
  </iact:action>
  <iact:action type="add" startTime="526496">
    <iact:property name="dataType"/>
    <iact:actionData xml:id="d148">
      <inkml:trace xmlns:inkml="http://www.w3.org/2003/InkML" xml:id="stk148" contextRef="#ctx0" brushRef="#br0">16678 10881 0,'-34'35'28,"-279"0"-3,70-1 2,34-34 0,70-104 1,35-209-1,35 209-1,103-35 28,175 0-25,34 104-2,70 0 2,-35 35-2,-105 0 0,1 70-1,-104-35-1,-36 69 4,1-35 2,0 36-4,-35-1 2,0 0-2,-70-69-1,36 0 3,-210 104-28,1-139 26,69 0-1,105 0 1,-1 0 0,1 0-1,34 0 2,0 0-2</inkml:trace>
    </iact:actionData>
  </iact:action>
  <iact:action type="add" startTime="530346">
    <iact:property name="dataType"/>
    <iact:actionData xml:id="d149">
      <inkml:trace xmlns:inkml="http://www.w3.org/2003/InkML" xml:id="stk149" contextRef="#ctx0" brushRef="#br0">17269 5458 0,'0'-35'107</inkml:trace>
    </iact:actionData>
  </iact:action>
  <iact:action type="add" startTime="530568">
    <iact:property name="dataType"/>
    <iact:actionData xml:id="d150">
      <inkml:trace xmlns:inkml="http://www.w3.org/2003/InkML" xml:id="stk150" contextRef="#ctx0" brushRef="#br0">17234 5006 0,'-34'105'28,"-1"173"-1,0-35 1,35 0-2,-35-34 14,35-174-12,-34-35 23</inkml:trace>
    </iact:actionData>
  </iact:action>
  <iact:action type="add" startTime="531008">
    <iact:property name="dataType"/>
    <iact:actionData xml:id="d151">
      <inkml:trace xmlns:inkml="http://www.w3.org/2003/InkML" xml:id="stk151" contextRef="#ctx0" brushRef="#br0">16922 5667 0,'34'139'58,"36"104"-31,34-69 0,-104-139 3,70-174 60,103-35-62,-34 35-2,-104 104 4</inkml:trace>
    </iact:actionData>
  </iact:action>
  <iact:action type="add" startTime="532761">
    <iact:property name="dataType"/>
    <iact:actionData xml:id="d152">
      <inkml:trace xmlns:inkml="http://www.w3.org/2003/InkML" xml:id="stk152" contextRef="#ctx0" brushRef="#br0">7019 7961 0,'0'35'1,"0"-70"-1,-243 244 28,-418 69 1,-207-139-1,277-244 0,35-277-1,313 34 1,208 175 0,35 68 1,278-34 0,486 70-3,348 173 2,-312 174-2,-522-104 2,-278-70 2,69 70-3,-104 69 2,-243 36 0,105-210-1,68 1 0,105-105 25,-34-35-26</inkml:trace>
    </iact:actionData>
  </iact:action>
  <iact:action type="add" startTime="533751">
    <iact:property name="dataType"/>
    <iact:actionData xml:id="d153">
      <inkml:trace xmlns:inkml="http://www.w3.org/2003/InkML" xml:id="stk153" contextRef="#ctx0" brushRef="#br0">7227 11959 0,'0'69'1,"0"-138"-1,-278 277 27,-173-34 0,-488 35 1,-103-140-1,-174-69 2,695-139-3,312-35 4,209-34-3,35 34 0,34 70 0,70 69 0,452-69-1,208 34 2,-139 70 1,-173 0-1,-313 0-2,69-35 5,104 35-2,-69 0-1,-34 0-1,-175-34 0,209 34 1,-35 69-1,-208-34-27,104 69 29,-35-34 1,-69 34-3,-35-34 4,0 34-3,-104-35 0,-174 1 0,-209-70 16,383 0-15,69 0 27</inkml:trace>
    </iact:actionData>
  </iact:action>
  <iact:action type="add" startTime="536187">
    <iact:property name="dataType"/>
    <iact:actionData xml:id="d154">
      <inkml:trace xmlns:inkml="http://www.w3.org/2003/InkML" xml:id="stk154" contextRef="#ctx0" brushRef="#br0">16331 7683 0,'-209'0'31,"105"0"-4,104 243 54,-69 209-54,69-208 0,34-175 0,105-34 2,209-35-2,-105-104 2,-243 69-3,35 35-25,-35-244 27,-35-34 0,-34 174-1,-70 35 1,69 69 0,35 0-1</inkml:trace>
    </iact:actionData>
  </iact:action>
  <iact:action type="add" startTime="537154">
    <iact:property name="dataType"/>
    <iact:actionData xml:id="d155">
      <inkml:trace xmlns:inkml="http://www.w3.org/2003/InkML" xml:id="stk155" contextRef="#ctx0" brushRef="#br0">16331 10916 0,'-35'35'59,"-34"-1"-31,-1 36-1,70-35 1,-35-1 0,-69 71 0,35 34-2,69 0 2,0 35-1,0 69 0,0-173-26,34 34 26,71 70 0,-1-105 1,70 1 0,-1-70 0,105-278-1,-104 69 1,-174 174-1,0-69 1,-104-105-2,0 36 2,69 138 0,-69 0 2,-140-69 0,105 104-2,105 0-1,-71 0-1,71 35 3,-1-35 25,-35 0-26,36 34 0,-1-34 113,35 35-51</inkml:trace>
    </iact:actionData>
  </iact:action>
  <iact:action type="add" startTime="546926">
    <iact:property name="dataType"/>
    <iact:actionData xml:id="d156">
      <inkml:trace xmlns:inkml="http://www.w3.org/2003/InkML" xml:id="stk156" contextRef="#ctx0" brushRef="#br0">17234 16617 0,'0'-35'1,"0"0"27,35 35 1,35-34-4,69-36 3,-70 35-27,1 1 26,34 34 2,0 34-2,-69 1 0,34-35 4,1 0-3,-35 0 0,-1 0-2,71 35 2,-71-35 0,36 0 33,-35 0-34,-1 0 53,-34 35-7</inkml:trace>
    </iact:actionData>
  </iact:action>
  <iact:action type="add" startTime="547746">
    <iact:property name="dataType"/>
    <iact:actionData xml:id="d157">
      <inkml:trace xmlns:inkml="http://www.w3.org/2003/InkML" xml:id="stk157" contextRef="#ctx0" brushRef="#br0">18381 16235 0,'35'69'171,"-35"35"-142,35-34 0,-35-1-1,0 1-1,-105 0-1,105-36 4,-34-34 62,-36 0-64</inkml:trace>
    </iact:actionData>
  </iact:action>
  <iact:action type="add" startTime="548544">
    <iact:property name="dataType"/>
    <iact:actionData xml:id="d158">
      <inkml:trace xmlns:inkml="http://www.w3.org/2003/InkML" xml:id="stk158" contextRef="#ctx0" brushRef="#br0">17269 15783 0,'0'-70'25,"-174"70"4,1 70-1,138-70-1,35 34 27,0 36-23,69-1-3,-69-34-1,0 0-26,-34 69 26,34-69 101</inkml:trace>
    </iact:actionData>
  </iact:action>
  <iact:action type="add" startTime="549212">
    <iact:property name="dataType"/>
    <iact:actionData xml:id="d159">
      <inkml:trace xmlns:inkml="http://www.w3.org/2003/InkML" xml:id="stk159" contextRef="#ctx0" brushRef="#br0">17339 15366 0,'0'34'28,"-35"175"-2,-35 69 1,70-174 3,70-104 51,-35-69-54</inkml:trace>
    </iact:actionData>
  </iact:action>
  <iact:action type="add" startTime="549569">
    <iact:property name="dataType"/>
    <iact:actionData xml:id="d160">
      <inkml:trace xmlns:inkml="http://www.w3.org/2003/InkML" xml:id="stk160" contextRef="#ctx0" brushRef="#br0">17130 15470 0,'104'0'100,"1"0"-99,-1 0 25,0 0 2,-104 35-2</inkml:trace>
    </iact:actionData>
  </iact:action>
  <iact:action type="add" startTime="549884">
    <iact:property name="dataType"/>
    <iact:actionData xml:id="d161">
      <inkml:trace xmlns:inkml="http://www.w3.org/2003/InkML" xml:id="stk161" contextRef="#ctx0" brushRef="#br0">17651 15539 0,'-34'0'27,"-105"70"2,0-35 3,139 69-5,0 0 1,0-69 0,69-139 38,1-35-38,-36 104 1,-34 70 34,35 138-34,-35-103-2,35-35 4,69-70 4,-69-35-7,-35 1 0,35 69 0,-1-35 34,1 174-34,-35 139 1,-69-139-2,69-104 2,-35-139 0,104-140-3,314-207 16,-383 416-12,0 104 89,-105 244-88,105-174-3,0-104 3,35-35 31,0 0-34,34 0-27,1 35 28</inkml:trace>
    </iact:actionData>
  </iact:action>
  <iact:action type="add" startTime="551309">
    <iact:property name="dataType"/>
    <iact:actionData xml:id="d162">
      <inkml:trace xmlns:inkml="http://www.w3.org/2003/InkML" xml:id="stk162" contextRef="#ctx0" brushRef="#br0">18103 15644 0,'0'0'1,"0"-35"30,209 35 126,-70 0-129,-139 35 185,-35-35-184,-35 0-1,1 0 0,-1 0-1,-34 0 1,-70 0 1,1 0 0,138 0 4,35-35 54,69 35-20,70 0-40,70-35 6,-174 35-6,-1 0 1,-34 70 64,0-36-60,-69 36-32</inkml:trace>
    </iact:actionData>
  </iact:action>
  <iact:action type="add" startTime="552758">
    <iact:property name="dataType"/>
    <iact:actionData xml:id="d163">
      <inkml:trace xmlns:inkml="http://www.w3.org/2003/InkML" xml:id="stk163" contextRef="#ctx0" brushRef="#br0">16713 16687 0,'0'0'27,"0"-35"-26,139 35 54,209-35-27,208 0-1,-452 35 2,-35 0 27,70 0-27,70 0-3,-140 0 3,-34 0-2,-35-69 90,-35 34-90</inkml:trace>
    </iact:actionData>
  </iact:action>
  <iact:action type="add" startTime="553305">
    <iact:property name="dataType"/>
    <iact:actionData xml:id="d164">
      <inkml:trace xmlns:inkml="http://www.w3.org/2003/InkML" xml:id="stk164" contextRef="#ctx0" brushRef="#br0">18277 16408 0,'0'-34'29,"0"68"-2,0-103 63,35 138 79,208 36-168,-209-71 26,1-34 28,-35 35-27,-173 70 1,-140 34-2,104-70 0,175-69 1,34 35 178</inkml:trace>
    </iact:actionData>
  </iact:action>
  <iact:action type="add" startTime="556453">
    <iact:property name="dataType"/>
    <iact:actionData xml:id="d165">
      <inkml:trace xmlns:inkml="http://www.w3.org/2003/InkML" xml:id="stk165" contextRef="#ctx0" brushRef="#br0">23628 12585 0,'0'0'27,"-35"0"-26,0 0 28,1 278-1,-1 34 1,70-33-1,34-175 0,140-104 2,69-209-3,-1-69 1,-242 139-1,-70-139 5,-104 139-4,-138 69 0,103 36 0,139 34 0,35 34-1,0 1 1</inkml:trace>
    </iact:actionData>
  </iact:action>
  <iact:action type="add" startTime="557102">
    <iact:property name="dataType"/>
    <iact:actionData xml:id="d166">
      <inkml:trace xmlns:inkml="http://www.w3.org/2003/InkML" xml:id="stk166" contextRef="#ctx0" brushRef="#br0">23107 12028 0,'-105'139'1,"-103"279"27,521-975-28,-730 1461 28,417-348 1,34-278 2,175-173-3,138-71-1,209-103 2,-382-1 0,104-208-1,0-69 0,-209 173 1,-34 35-1,-35-70 0,0 35-1,-69 1 2,-175-1-1,1 70 0,-35 104 0,105 104 0,68 70 0,-68 69-1,103-139 2</inkml:trace>
    </iact:actionData>
  </iact:action>
  <iact:action type="add" startTime="558775">
    <iact:property name="dataType"/>
    <iact:actionData xml:id="d167">
      <inkml:trace xmlns:inkml="http://www.w3.org/2003/InkML" xml:id="stk167" contextRef="#ctx0" brushRef="#br0">23002 17069 0,'-34'35'27,"-1"-1"0,70-34 1,347 0 0,70-173-1,-348 173 2,0-139-27,-34-174 26,-36-174 0,-68 174 0,-105 70 0,-35 104-1,-69 69 1,34 1 3,105-1-2,0 70 8,69 0-10,-104 104 3,35 36-2,69-71 0,-35 70-27,-34 35 27,0 0 1,69-35 0,35 0 0,-35 0 3,1-70-4,34 1 1,0-1-2,34 71 2,105 103-1,0-139 6,-34-34-5,-1-36-1,243 1 1,105-35 0,-348-35-1,-34 1 0,-1-105 0,-69 69 0,-34 105 124</inkml:trace>
    </iact:actionData>
  </iact:action>
  <iact:action type="add" startTime="576488">
    <iact:property name="dataType"/>
    <iact:actionData xml:id="d168">
      <inkml:trace xmlns:inkml="http://www.w3.org/2003/InkML" xml:id="stk168" contextRef="#ctx0" brushRef="#br0">3231 5667 0,'278'34'132,"244"36"-104,277-70-1,-209 0 3,-277 35-2,35 0 3,138 34-2,-69-69-1,-104 0 2,-1 0-1,314 0 0,-174 0 0,-244-35 0,174-34 0,279-1 0,-349 1 2,-69 34-3,-34-35 2,-105 36-1</inkml:trace>
    </iact:actionData>
  </iact:action>
  <iact:action type="add" startTime="578665">
    <iact:property name="dataType"/>
    <iact:actionData xml:id="d169">
      <inkml:trace xmlns:inkml="http://www.w3.org/2003/InkML" xml:id="stk169" contextRef="#ctx0" brushRef="#br0">2224 14531 0,'0'-35'71,"104"1"-43,104-1 0,-103 0 1,381 0-28,383 1 28,-209 34 0,-556 0 0</inkml:trace>
    </iact:actionData>
  </iact:action>
  <iact:action type="add" startTime="585694">
    <iact:property name="dataType"/>
    <iact:actionData xml:id="d170">
      <inkml:trace xmlns:inkml="http://www.w3.org/2003/InkML" xml:id="stk170" contextRef="#ctx0" brushRef="#br0">5907 16756 0,'174'0'106,"312"-35"-76,-69-34-2,-208 69 2,-209-35 120,34 35-59,36 0-62,69 0-1,0 35 3,-70-35-3,-104 0 524</inkml:trace>
    </iact:actionData>
  </iact:action>
  <iact:action type="add" startTime="589189">
    <iact:property name="dataType"/>
    <iact:actionData xml:id="d171">
      <inkml:trace xmlns:inkml="http://www.w3.org/2003/InkML" xml:id="stk171" contextRef="#ctx0" brushRef="#br0">5490 16026 0,'0'0'39,"0"-70"-39,69 36 31,1 34-4,173 0-26,139 0 28,-208 0-1,-139 34 0,34 36 3,1-35-3,-1-35 0</inkml:trace>
    </iact:actionData>
  </iact:action>
  <iact:action type="add" startTime="589630">
    <iact:property name="dataType"/>
    <iact:actionData xml:id="d172">
      <inkml:trace xmlns:inkml="http://www.w3.org/2003/InkML" xml:id="stk172" contextRef="#ctx0" brushRef="#br0">6393 15748 0,'0'35'94,"139"243"-64,-69-174-1,-70-34 2,-70-1-3,1-69 1,34 0 104</inkml:trace>
    </iact:actionData>
  </iact:action>
  <iact:action type="add" startTime="590312">
    <iact:property name="dataType"/>
    <iact:actionData xml:id="d173">
      <inkml:trace xmlns:inkml="http://www.w3.org/2003/InkML" xml:id="stk173" contextRef="#ctx0" brushRef="#br0">5386 15053 0,'-139'34'92,"69"-34"-65,35 0-25,35 35 55,0 104-28,105-34 0,-105-71-1,0 71 1,-139-36 1,69-34-1,209-139 39</inkml:trace>
    </iact:actionData>
  </iact:action>
  <iact:action type="add" startTime="590902">
    <iact:property name="dataType"/>
    <iact:actionData xml:id="d174">
      <inkml:trace xmlns:inkml="http://www.w3.org/2003/InkML" xml:id="stk174" contextRef="#ctx0" brushRef="#br0">5525 14844 0,'-35'0'1,"-35"104"28,1 209-1,69-139 1,35-70 0,-1-69 0,71-35-28,-36 0 27</inkml:trace>
    </iact:actionData>
  </iact:action>
  <iact:action type="add" startTime="591214">
    <iact:property name="dataType"/>
    <iact:actionData xml:id="d175">
      <inkml:trace xmlns:inkml="http://www.w3.org/2003/InkML" xml:id="stk175" contextRef="#ctx0" brushRef="#br0">5212 15157 0,'0'0'1,"35"0"27,208 0 5,209 69-4,-279-69 0,-173-34 28,-104 103-27,-35 1-2,104-35-27,1-35 28,68 0 85,1 0-83,35 69 30,-70-34-32,34-35 3,36-70-1,-35 175 55,-35-71-57,34-68 35,175-175-34,-140 0 0,-69 140-2,-69 208 33,69-35-29,-70 209-31,70-278 27,70-35 57,-35 0-56</inkml:trace>
    </iact:actionData>
  </iact:action>
  <iact:action type="add" startTime="592381">
    <iact:property name="dataType"/>
    <iact:actionData xml:id="d176">
      <inkml:trace xmlns:inkml="http://www.w3.org/2003/InkML" xml:id="stk176" contextRef="#ctx0" brushRef="#br0">6393 15261 0,'0'0'29,"70"70"73,-1-35-72,1-1 0,-70 1 71</inkml:trace>
    </iact:actionData>
  </iact:action>
  <iact:action type="add" startTime="597610">
    <iact:property name="dataType"/>
    <iact:actionData xml:id="d177">
      <inkml:trace xmlns:inkml="http://www.w3.org/2003/InkML" xml:id="stk177" contextRef="#ctx0" brushRef="#br0">8443 6223 0,'0'0'41,"-139"139"-40,105 35 30,34 69-2,278 70 1,0-174 1,34-139-1,-138-104-1,35-174-1,-175-70 2,1 278 0,-139 1 0,-313 34-1,104-34 0,278 69 0</inkml:trace>
    </iact:actionData>
  </iact:action>
  <iact:action type="add" startTime="598759">
    <iact:property name="dataType"/>
    <iact:actionData xml:id="d178">
      <inkml:trace xmlns:inkml="http://www.w3.org/2003/InkML" xml:id="stk178" contextRef="#ctx0" brushRef="#br0">10528 7440 0,'0'0'29,"-174"69"-28,-34 35 29,69 105-2,139-35 2,0-70 1,69 70-2,70-35 1,0-104-2,-104-35-27,174 0 29,69-244-1,-174 71 1,-104 34 0,-70-140-1,-103 1 1,68 209-1,1 69 1,-243 208 1</inkml:trace>
    </iact:actionData>
  </iact:action>
  <iact:action type="add" startTime="599949">
    <iact:property name="dataType"/>
    <iact:actionData xml:id="d179">
      <inkml:trace xmlns:inkml="http://www.w3.org/2003/InkML" xml:id="stk179" contextRef="#ctx0" brushRef="#br0">7783 15852 0,'0'-35'59,"382"-138"-27,35-1-4,-278 70 3,-104 34-1,-35 105 79</inkml:trace>
    </iact:actionData>
  </iact:action>
  <iact:action type="add" startTime="600371">
    <iact:property name="dataType"/>
    <iact:actionData xml:id="d180">
      <inkml:trace xmlns:inkml="http://www.w3.org/2003/InkML" xml:id="stk180" contextRef="#ctx0" brushRef="#br0">8165 15226 0,'0'0'28,"139"-34"3,-104 34-2,139 0-28,-105 0 29,-34 34-1,0 1 0,-35 0 1,0 174-1,-35-105 1,0-35 0,35-34 9,-34-35 69</inkml:trace>
    </iact:actionData>
  </iact:action>
  <iact:action type="add" startTime="603303">
    <iact:property name="dataType"/>
    <iact:actionData xml:id="d181">
      <inkml:trace xmlns:inkml="http://www.w3.org/2003/InkML" xml:id="stk181" contextRef="#ctx0" brushRef="#br0">7992 15991 0,'0'-35'100,"0"-69"-70,34 69-29,1-34 28,35 34 1,103-104-2,-68 35 2</inkml:trace>
    </iact:actionData>
  </iact:action>
  <iact:action type="add" startTime="603938">
    <iact:property name="dataType"/>
    <iact:actionData xml:id="d182">
      <inkml:trace xmlns:inkml="http://www.w3.org/2003/InkML" xml:id="stk182" contextRef="#ctx0" brushRef="#br0">8374 15296 0,'35'0'91,"69"35"-63,0 0 6,-104-1-5,35-34 90,-35 35-89,0 0 37,0 34-29,-104 70-8,34 0 1,35-69 0</inkml:trace>
    </iact:actionData>
  </iact:action>
  <iact:action type="add" startTime="604898">
    <iact:property name="dataType"/>
    <iact:actionData xml:id="d183">
      <inkml:trace xmlns:inkml="http://www.w3.org/2003/InkML" xml:id="stk183" contextRef="#ctx0" brushRef="#br0">7714 15887 0,'69'-70'60,"279"-34"-23,-279 104-8</inkml:trace>
    </iact:actionData>
  </iact:action>
  <iact:action type="add" startTime="606359">
    <iact:property name="dataType"/>
    <iact:actionData xml:id="d184">
      <inkml:trace xmlns:inkml="http://www.w3.org/2003/InkML" xml:id="stk184" contextRef="#ctx0" brushRef="#br0">7818 14948 0,'-70'35'39,"36"-35"-39,-36 139 29,1 35 0,69 69 1,-35-138 0,35-36-1,35-69 0,34 0-1,140 0-27,-1-69 29,-69 34-1,-139 0 0,35-34 1,0-175 0,-35 175 1,-70 69 65,-173-35-66,173 0-1,36 35-1,-1 0 3,0 35-3,0 0 2,35-1-2</inkml:trace>
    </iact:actionData>
  </iact:action>
  <iact:action type="add" startTime="608128">
    <iact:property name="dataType"/>
    <iact:actionData xml:id="d185">
      <inkml:trace xmlns:inkml="http://www.w3.org/2003/InkML" xml:id="stk185" contextRef="#ctx0" brushRef="#br0">7019 8135 0,'35'0'104,"-1"0"-73</inkml:trace>
    </iact:actionData>
  </iact:action>
  <iact:action type="add" startTime="608330">
    <iact:property name="dataType"/>
    <iact:actionData xml:id="d186">
      <inkml:trace xmlns:inkml="http://www.w3.org/2003/InkML" xml:id="stk186" contextRef="#ctx0" brushRef="#br0">7262 8065 0,'0'0'5,"69"0"212,418-104-187,138 104-1,-347 0 0,383 0-28,-36 35 30,-312 34-2,-105-34 1,-34 0 0,-70-35 2,209 0-2,-70-70 0,-208 70-3,0 0 4,-1 0 0,1 0-2,208 0 1,-173 0 0,-35 0 92,104 0 218,104-34-312,0 34 2,-173 0 0,-244 0 91</inkml:trace>
    </iact:actionData>
  </iact:action>
  <iact:action type="add" startTime="609843">
    <iact:property name="dataType"/>
    <iact:actionData xml:id="d187">
      <inkml:trace xmlns:inkml="http://www.w3.org/2003/InkML" xml:id="stk187" contextRef="#ctx0" brushRef="#br0">11953 7718 0,'35'34'59,"138"175"-29,71-105 1,-210-69-1,-34 139 3,0 0-3,-69-105 0,-105 175-29,70-175 29,69-69 0</inkml:trace>
    </iact:actionData>
  </iact:action>
  <iact:action type="add" startTime="611562">
    <iact:property name="dataType"/>
    <iact:actionData xml:id="d188">
      <inkml:trace xmlns:inkml="http://www.w3.org/2003/InkML" xml:id="stk188" contextRef="#ctx0" brushRef="#br0">7887 16235 0,'35'34'202,"104"314"-171,35-139-1,-139-175 92,-1 1-81</inkml:trace>
    </iact:actionData>
  </iact:action>
  <iact:action type="add" startTime="612258">
    <iact:property name="dataType"/>
    <iact:actionData xml:id="d189">
      <inkml:trace xmlns:inkml="http://www.w3.org/2003/InkML" xml:id="stk189" contextRef="#ctx0" brushRef="#br0">8374 16582 0,'0'35'108,"0"243"-79,0-104 2,-35-174 127,-173-104-127,138 104-2,35 0 62</inkml:trace>
    </iact:actionData>
  </iact:action>
  <iact:action type="add" startTime="613823">
    <iact:property name="dataType"/>
    <iact:actionData xml:id="d190">
      <inkml:trace xmlns:inkml="http://www.w3.org/2003/InkML" xml:id="stk190" contextRef="#ctx0" brushRef="#br0">8409 16617 0,'-35'35'66,"-278"139"-34,244-174-2,-209 208-29,139 70 30,104-34-1,35 34 0,35-35 4,138-104 0,418-69-4,208-314 0,-382 70 0,-382 174 1,-35-34-2,0-105-27,70-139 28,-70 104 4,-105 0-5,-34-35 2,70 175-2,-383-36-28,174 70 29,139 0 0</inkml:trace>
    </iact:actionData>
  </iact:action>
  <iact:action type="add" startTime="617289">
    <iact:property name="dataType"/>
    <iact:actionData xml:id="d191">
      <inkml:trace xmlns:inkml="http://www.w3.org/2003/InkML" xml:id="stk191" contextRef="#ctx0" brushRef="#br0">4586 9073 0,'-34'0'34,"-71"70"1,1 139 7,104-140-10,35 35-3,243 35 5,417 0-3,35-139 4,-418 0-4,-138-104-2,139 0 2,-209 0-2,-69 104-28,-35-35 31,-104-278-2,-70-35 1,35 209-1,35 105 2,69-1-3,-278 0-27,-625 139 29,347 70-1,417-70 1,70 105 1,0-70-2,104-104 1,0 0 255</inkml:trace>
    </iact:actionData>
  </iact:action>
  <iact:action type="add" startTime="622939">
    <iact:property name="dataType"/>
    <iact:actionData xml:id="d192">
      <inkml:trace xmlns:inkml="http://www.w3.org/2003/InkML" xml:id="stk192" contextRef="#ctx0" brushRef="#br0">1841 9108 0,'0'-35'37,"35"35"-8,104 0-28,417 140 29,1008 68 3,-1182-173-3,-452-35 67,-34 0-68</inkml:trace>
    </iact:actionData>
  </iact:action>
  <iact:action type="add" startTime="623340">
    <iact:property name="dataType"/>
    <iact:actionData xml:id="d193">
      <inkml:trace xmlns:inkml="http://www.w3.org/2003/InkML" xml:id="stk193" contextRef="#ctx0" brushRef="#br0">3127 8865 0,'35'0'68,"312"243"-28,-138-69-9,-140-104 0,-34-36-2,-35 1 4,35-35-2,-35 70 0,-104 138 1,-105-34-4,70-139 4,209-35 160</inkml:trace>
    </iact:actionData>
  </iact:action>
  <iact:action type="add" startTime="624518">
    <iact:property name="dataType"/>
    <iact:actionData xml:id="d194">
      <inkml:trace xmlns:inkml="http://www.w3.org/2003/InkML" xml:id="stk194" contextRef="#ctx0" brushRef="#br0">6428 8865 0,'0'0'1,"-139"0"30,-104 208 1,139 105-2,104-139 0,34-35-1,210 35 1,138-104 0,-104-140 11,-209-34-11,1-174 1,-70-70 0,-243 70-1,69 139 0,35 35 2,0 104 3,35 0-4,34 139-1,-34 0-1,104-70 2,0 1-1,35 69 60,-35-70-60,0-34 1,34 0 1,71 139 0,34-35 0,-35 0-1,35-70-1,35-34 0,138-70 2,-138-34-2,-174-70-1,-35-174 2,-208 35 0,35 139 1,-1 34-2,105 36 0,34 69 1,1 35 0,-1 69-1,36-35 1,34-34 1,0 0 116</inkml:trace>
    </iact:actionData>
  </iact:action>
  <iact:action type="add" startTime="629902">
    <iact:property name="dataType"/>
    <iact:actionData xml:id="d195">
      <inkml:trace xmlns:inkml="http://www.w3.org/2003/InkML" xml:id="stk195" contextRef="#ctx0" brushRef="#br0">8791 8934 0,'-35'209'32,"70"-418"-32,-70 522 3,35-139 27,35 104 2,243-69-2,278-105 1,34-69-1,-34-70 2,-139-174-2,-208 36 0,-209-1 3,-104-139-1,-70 139-1,70 105-1,-452-1 6,0 1-5,313 69-1,-105 0 0,1 69 1,173 35 0,-69 1 0,34-1-1,140-69 0,69 0 0,0-1 102,34 1-100,-34 0-1,0 0 38,35-35-68,-35 34 88</inkml:trace>
    </iact:actionData>
  </iact:action>
  <iact:action type="add" startTime="637538">
    <iact:property name="dataType"/>
    <iact:actionData xml:id="d196">
      <inkml:trace xmlns:inkml="http://www.w3.org/2003/InkML" xml:id="stk196" contextRef="#ctx0" brushRef="#br0">13308 8761 0,'0'-35'1,"-70"35"29,1 0-28,-209 139 29,70 69-1,138 175 2,70-175-1,104 1 1,105-70-2,242-35 1,1-138 0,104-245 0,-104-33 4,-417 242-2,-70-69 0,-174-104-1,-34 138-2,-209 1 1,-173 69 0,69 35 1,313 70-2,139-1 1,-1 70 0,-34 35 1,70-69-1,69-1 0,0-35 3,0 1 7,382 138-9,35-173-1,69-104-1,-103-70 1,-175 34 0,-138 36-1,34-70 2,-35-105-1,-69 36 0,-104-35 0,0 138 0,-105 70-1,-103 35 1,138 35 0,104 0-1,70 0 31,-278 208-29</inkml:trace>
    </iact:actionData>
  </iact:action>
  <iact:action type="add" startTime="639708">
    <iact:property name="dataType"/>
    <iact:actionData xml:id="d197">
      <inkml:trace xmlns:inkml="http://www.w3.org/2003/InkML" xml:id="stk197" contextRef="#ctx0" brushRef="#br0">5698 9073 0,'0'174'79,"35"139"-48,139-35-1,173-243 0,105-105 2,-313-34 0,-69-35-1,-36-69 1,-68-36-3,-36 140 4,1 34-3,-140 70 1,-138 139-1,173 35 1,-69 174-1,173-244 3,70 0-1,0 1-3,70-70 2,208 34 3,139-138-2,-244-36-3,-138 105 1</inkml:trace>
    </iact:actionData>
  </iact:action>
  <iact:action type="add" startTime="641382">
    <iact:property name="dataType"/>
    <iact:actionData xml:id="d198">
      <inkml:trace xmlns:inkml="http://www.w3.org/2003/InkML" xml:id="stk198" contextRef="#ctx0" brushRef="#br0">12405 8969 0,'0'174'68,"0"69"-38,0-173 2,347 277-31,35-207 29,417-106 0,-347-68 2,-104-71-2,-105-103 1,-208 138 0,-70-138 1,-104-36-1,-417 36-1,35 208 3,208 0-3,104 34 1,105 71 1,69-105 1,35 34 28</inkml:trace>
    </iact:actionData>
  </iact:action>
  <iact:action type="add" startTime="643606">
    <iact:property name="dataType"/>
    <iact:actionData xml:id="d199">
      <inkml:trace xmlns:inkml="http://www.w3.org/2003/InkML" xml:id="stk199" contextRef="#ctx0" brushRef="#br0">9799 14323 0,'0'-35'47,"312"348"44,70 104-59,-69-174 0,69-69 0,-69-70-1,-174-69 1,-104-35 1,0 70-1</inkml:trace>
    </iact:actionData>
  </iact:action>
  <iact:action type="add" startTime="644321">
    <iact:property name="dataType"/>
    <iact:actionData xml:id="d200">
      <inkml:trace xmlns:inkml="http://www.w3.org/2003/InkML" xml:id="stk200" contextRef="#ctx0" brushRef="#br0">11744 15157 0,'35'35'65,"35"208"-34,-1-104 10,-69-69-10,-278-70 90,-104 0-90,312 0-1</inkml:trace>
    </iact:actionData>
  </iact:action>
  <iact:action type="add" startTime="646214">
    <iact:property name="dataType"/>
    <iact:actionData xml:id="d201">
      <inkml:trace xmlns:inkml="http://www.w3.org/2003/InkML" xml:id="stk201" contextRef="#ctx0" brushRef="#br0">11223 15053 0,'0'0'40,"-174"173"-39,70-173 30,104-69-1</inkml:trace>
    </iact:actionData>
  </iact:action>
  <iact:action type="add" startTime="650224">
    <iact:property name="dataType"/>
    <iact:actionData xml:id="d202">
      <inkml:trace xmlns:inkml="http://www.w3.org/2003/InkML" xml:id="stk202" contextRef="#ctx0" brushRef="#br0">6220 10951 0,'-35'0'0,"-69"0"31,69-70 0,-69-312-30,69 173 30,209-173 1,138 69-1,-242 278 8,-35 70-5,104 313-2,-35 451 6,-139-208-3,-69-417-3,-209-105 3,70-138-1,139-244-2,69-104 1,35 243 2,69 174 58</inkml:trace>
    </iact:actionData>
  </iact:action>
  <iact:action type="add" startTime="660353">
    <iact:property name="dataType"/>
    <iact:actionData xml:id="d203">
      <inkml:trace xmlns:inkml="http://www.w3.org/2003/InkML" xml:id="stk203" contextRef="#ctx0" brushRef="#br0">2293 11854 0,'139'0'62,"348"35"-28,-105 0-3,-313 0 3</inkml:trace>
    </iact:actionData>
  </iact:action>
  <iact:action type="add" startTime="660770">
    <iact:property name="dataType"/>
    <iact:actionData xml:id="d204">
      <inkml:trace xmlns:inkml="http://www.w3.org/2003/InkML" xml:id="stk204" contextRef="#ctx0" brushRef="#br0">3336 11576 0,'139'139'64,"208"174"-32,-173-139-2,-174-104 3,-243 138 33,-174 1-30,382-140-6</inkml:trace>
    </iact:actionData>
  </iact:action>
  <iact:action type="add" startTime="665053">
    <iact:property name="dataType"/>
    <iact:actionData xml:id="d205">
      <inkml:trace xmlns:inkml="http://www.w3.org/2003/InkML" xml:id="stk205" contextRef="#ctx0" brushRef="#br0">9486 11159 0,'0'0'40,"-174"-104"-39,-173 173 31,-140 175-1,383-70 1,104 138 1,0-103-2,69 34 0,209-69 0,348-104 0,138-70 1,1-244 0,-522 105 0,-139 70 0,-34-35 1,-70 34-3,34-34-28,-34 34 28,-69-208-28,-174-35 30,-140 105-1,-416 103 7,209 140-6,277 35-1,139-1 0,0 175 1,140-175 0,34 1 33,0-36-33,0 1-1</inkml:trace>
    </iact:actionData>
  </iact:action>
  <iact:action type="add" startTime="666898">
    <iact:property name="dataType"/>
    <iact:actionData xml:id="d206">
      <inkml:trace xmlns:inkml="http://www.w3.org/2003/InkML" xml:id="stk206" contextRef="#ctx0" brushRef="#br0">11432 16130 0,'0'0'48,"-35"-34"68,0-1-74,-139-70-12,-208-68 5,-209-71 8,70 71-8,243-36-3,244 174 3,-36 0 2,1-69-4,69 69 37,0 70 5,104 174-43,-69-70 0,34-70 0,-69 1-1,35-70 0,-35 35-1,0-1 2</inkml:trace>
    </iact:actionData>
  </iact:action>
  <iact:action type="add" startTime="667894">
    <iact:property name="dataType"/>
    <iact:actionData xml:id="d207">
      <inkml:trace xmlns:inkml="http://www.w3.org/2003/InkML" xml:id="stk207" contextRef="#ctx0" brushRef="#br0">9555 15087 0,'0'0'31,"313"0"34,139 0-34,-383 0-30,-34 0 33</inkml:trace>
    </iact:actionData>
  </iact:action>
  <iact:action type="add" startTime="671174">
    <iact:property name="dataType"/>
    <iact:actionData xml:id="d208">
      <inkml:trace xmlns:inkml="http://www.w3.org/2003/InkML" xml:id="stk208" contextRef="#ctx0" brushRef="#br0">13551 11159 0,'0'0'52,"-104"139"-51,34 105 31,70 103 1,35-103-2,35-175 1,103-69 18,71-382-8,-1-140 8,-243 453-5,-313 69 33,174 69-36,70 36 0,69-71 12,-139 140-54</inkml:trace>
    </iact:actionData>
  </iact:action>
  <iact:action type="add" startTime="672606">
    <iact:property name="dataType"/>
    <iact:actionData xml:id="d209">
      <inkml:trace xmlns:inkml="http://www.w3.org/2003/InkML" xml:id="stk209" contextRef="#ctx0" brushRef="#br0">11814 16339 0,'-209'104'91,"140"-69"-56,-348 243-34,-313 0 42,279-69 6,138 34-1,278-208-6,139-105 144</inkml:trace>
    </iact:actionData>
  </iact:action>
  <iact:action type="add" startTime="673251">
    <iact:property name="dataType"/>
    <iact:actionData xml:id="d210">
      <inkml:trace xmlns:inkml="http://www.w3.org/2003/InkML" xml:id="stk210" contextRef="#ctx0" brushRef="#br0">9938 16930 0,'-209'347'44,"140"-68"-4,69-210-1,0-34-7,34-35 31,210 0-30,-106-35-2,-68 35 138</inkml:trace>
    </iact:actionData>
  </iact:action>
  <iact:action type="add" startTime="675825">
    <iact:property name="dataType"/>
    <iact:actionData xml:id="d211">
      <inkml:trace xmlns:inkml="http://www.w3.org/2003/InkML" xml:id="stk211" contextRef="#ctx0" brushRef="#br0">5177 18147 0,'348'243'98,"-70"-104"-67,764 139-30,973-35 31,-555-173 0,-661-70 0,-521 0 5,69-35 2,314-34-2,-71-36-6,-173 71 1,-313-1-2,-104 0 190,-34 0-190</inkml:trace>
    </iact:actionData>
  </iact:action>
  <iact:action type="add" startTime="677482">
    <iact:property name="dataType"/>
    <iact:actionData xml:id="d212">
      <inkml:trace xmlns:inkml="http://www.w3.org/2003/InkML" xml:id="stk212" contextRef="#ctx0" brushRef="#br0">6220 16965 0,'-139'-35'33,"-35"-35"-1,-313-382 1,105-34 1,208 138-3,174 279-29,-69-175 31,104 70 0,138 35-1,418-104 0,-174 208 2,-208 35-1,-70-34-1,139 34 0,139 34 1,-105 36-1,-208-1 0,-69-34 1,35 35 0,-70-36-2,69 105-29,-34 0 30,-35 35-1,0 70 2,-70-1 4,36-174-2,34 36-2,-35-1-1,0-69 0,-34 69-1,-1 0 2,35-104 0,-103 105-31,-71-1 30,140-34 3,-70-70-2,0 34-1,104 1 0,-35-35 0,-103 0 0,68-35 0,-34 1 0,-34 34 0,68-35 0,71 35 0,-1 0 0</inkml:trace>
    </iact:actionData>
  </iact:action>
  <iact:action type="add" startTime="681368">
    <iact:property name="dataType"/>
    <iact:actionData xml:id="d213">
      <inkml:trace xmlns:inkml="http://www.w3.org/2003/InkML" xml:id="stk213" contextRef="#ctx0" brushRef="#br0">16227 9004 0,'-139'-35'56,"69"105"-23,1 277 2,69-103-2,69-105-1,-69-105 0,70 1-31,173-70 32,35-173 0,-209 104-1,-69-1 34,0-68-33,-34 68-1,34 70 0,-35 35 64,-174 0-63,-347 174 0,487-104-3,69-1 74</inkml:trace>
    </iact:actionData>
  </iact:action>
  <iact:action type="add" startTime="682467">
    <iact:property name="dataType"/>
    <iact:actionData xml:id="d214">
      <inkml:trace xmlns:inkml="http://www.w3.org/2003/InkML" xml:id="stk214" contextRef="#ctx0" brushRef="#br0">16157 10290 0,'-69'0'33,"34"139"-2,35-69 2,0 69 1,278-70 1,0-69-3,0 0-1,-243 0 3,-1 0-2,1-34 1,-35-140 0,0-35-1,-69 140 1,-1 69 0,-69 0 1,-35 0-2</inkml:trace>
    </iact:actionData>
  </iact:action>
  <iact:action type="add" startTime="683638">
    <iact:property name="dataType"/>
    <iact:actionData xml:id="d215">
      <inkml:trace xmlns:inkml="http://www.w3.org/2003/InkML" xml:id="stk215" contextRef="#ctx0" brushRef="#br0">8061 9282 0,'-35'35'0,"-104"69"42,-208-104-10,-869 0 1,729-35 2,418-138 3,34-71-6,0 175 2,35-36-32,244 1 31,346 69 0,36 244-2,-418-35 1,-173-105 1,-209 175-1,-590 277 1,451-278-1</inkml:trace>
    </iact:actionData>
  </iact:action>
  <iact:action type="add" startTime="684414">
    <iact:property name="dataType"/>
    <iact:actionData xml:id="d216">
      <inkml:trace xmlns:inkml="http://www.w3.org/2003/InkML" xml:id="stk216" contextRef="#ctx0" brushRef="#br0">6845 10534 0,'35'104'33,"-209"139"-1,-139-34 1,174-175-2,-34-138 1,138 35-30,-69-70 32,69-348-2,209 105 2,-105 347-3,244-104-30,0 173 38,-174 106 2,-139 33 24</inkml:trace>
    </iact:actionData>
  </iact:action>
  <iact:action type="add" startTime="685427">
    <iact:property name="dataType"/>
    <iact:actionData xml:id="d217">
      <inkml:trace xmlns:inkml="http://www.w3.org/2003/InkML" xml:id="stk217" contextRef="#ctx0" brushRef="#br0">8304 14705 0,'-69'-104'1,"138"208"-1,-138-347 34,173 104-1,70 69-2,-105 70 2,140 0 2,69 174-3,-174 0 1,-104-70-1,0 0 0,-278 209 1,-69-174 0,34-174-1,174-243 0,104 70 0,139 104 4,1 69-4,-71 35-1</inkml:trace>
    </iact:actionData>
  </iact:action>
  <iact:action type="add" startTime="686228">
    <iact:property name="dataType"/>
    <iact:actionData xml:id="d218">
      <inkml:trace xmlns:inkml="http://www.w3.org/2003/InkML" xml:id="stk218" contextRef="#ctx0" brushRef="#br0">8826 13697 0,'0'0'32,"417"-104"-31,-244 104 32,71 243-1,-71 244 2,-173-35-2,-243-35 0,-104-243-1,-105-174 3,209-70-2,-105-104-31,279 139 32,-1-138 0,70-210 2,104 105 0,35 174-3,70 69 1,-70 35 0,-104 0-1</inkml:trace>
    </iact:actionData>
  </iact:action>
  <iact:action type="add" startTime="687278">
    <iact:property name="dataType"/>
    <iact:actionData xml:id="d219">
      <inkml:trace xmlns:inkml="http://www.w3.org/2003/InkML" xml:id="stk219" contextRef="#ctx0" brushRef="#br0">8409 17208 0,'0'0'32,"104"-35"0,313 35 2,104 139-3,-417 70 3,-104 69 0,-139-69-4,35-105 4,-209-69-1,-277-105-1,312-173 0,208-1 1,35 105-2,35 105 2,70-1-31,-35 0 30</inkml:trace>
    </iact:actionData>
  </iact:action>
  <iact:action type="add" startTime="687998">
    <iact:property name="dataType"/>
    <iact:actionData xml:id="d220">
      <inkml:trace xmlns:inkml="http://www.w3.org/2003/InkML" xml:id="stk220" contextRef="#ctx0" brushRef="#br0">8582 16756 0,'939'70'33,"-696"103"-1,-1425-416-32,2399 521 1,-1148-208 31,-69-1 0,0 175-30,-174 68 30,-173 1 0,-70 70 1,243-314-1,-69-69 1,-70-69-1,244 69 1,-105-313 0,-35-209 0,140 279 0,173-174 0,70 243 0,-105 105 1,-34 34-2,35 0 1,-1 70 214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8T08:58:4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578">
    <iact:property name="dataType"/>
    <iact:actionData xml:id="d0">
      <inkml:trace xmlns:inkml="http://www.w3.org/2003/InkML" xml:id="stk0" contextRef="#ctx0" brushRef="#br0">10354 3963 0,'-34'0'27,"-1"0"93,0 0-112,0 0 0,1 0-2,-1 0 2,0 0 0,-69 0 0,0 35-1,69-35 1,0 0 0,70 70 94,-35-36-89,0 36-4,35-1-1,-35-34-2,0 35 3,35-1-3,-35-34 3,0 35 5,0-36 2,0 1 6,0 0-11,-35-35 2,0 35-4,0-1-1,35 1 6,-34-35-5,34-35 116,34 35-104,1 0-6,0 0-7,0 0 16,-35 35-17,0 0 0,0 69 1,0-69 2,0 34 3,0-34-4,0 0-1,0 0 0,0 0 6,0-1 1,34-34 2,-34 35-2,35 35-8,-35-36 1,35 1-2,-1 35 4,-34-36 6,35-34 0,-35 35 30,0 0-18</inkml:trace>
    </iact:actionData>
  </iact:action>
  <iact:action type="add" startTime="19751">
    <iact:property name="dataType"/>
    <iact:actionData xml:id="d1">
      <inkml:trace xmlns:inkml="http://www.w3.org/2003/InkML" xml:id="stk1" contextRef="#ctx0" brushRef="#br0">10876 4241 0,'0'35'69,"0"35"-63,0-36 2,0 71-2,0-1 2,0 0 2,-35-34-2,35-35 0,0-1 0,0 36-2,0-35 56</inkml:trace>
    </iact:actionData>
  </iact:action>
  <iact:action type="add" startTime="20068">
    <iact:property name="dataType"/>
    <iact:actionData xml:id="d2">
      <inkml:trace xmlns:inkml="http://www.w3.org/2003/InkML" xml:id="stk2" contextRef="#ctx0" brushRef="#br0">11119 4867 0,'35'0'17,"-35"70"3,0-36-6,0 1-5,0 35-1,0-35-1,0-1 9,0 1 14</inkml:trace>
    </iact:actionData>
  </iact:action>
  <iact:action type="add" startTime="20389">
    <iact:property name="dataType"/>
    <iact:actionData xml:id="d3">
      <inkml:trace xmlns:inkml="http://www.w3.org/2003/InkML" xml:id="stk3" contextRef="#ctx0" brushRef="#br0">11605 4485 0,'70'-35'70,"-35"35"-59,-1 0-3,1 0 5,0 0-5,-35 35 21,0 0-21,0-1 2,0 36-4,0-35 1,0-1 9,0 1 7,35 0 15,-1-35-28,1 35-4,0-1 3,34 1-4,-34-35 5,0 35-2,0-35-1,-1 0 24,1 0-8</inkml:trace>
    </iact:actionData>
  </iact:action>
  <iact:action type="add" startTime="20946">
    <iact:property name="dataType"/>
    <iact:actionData xml:id="d4">
      <inkml:trace xmlns:inkml="http://www.w3.org/2003/InkML" xml:id="stk4" contextRef="#ctx0" brushRef="#br0">12300 3963 0,'35'35'88,"0"0"-83,-35 34 0,69-34 3,-69 69 0,70-34 1,-35-35-1,-35-1 1,34-34-3,-34 35 0,70-35 3,-35 0 7,-35 70 94,-35-1-103,35-34 1,0 0 3,0 0-6,0 34 0,0-34 3,0 0 0,0-1 0,0 36 0,0-1 0,35 1-2,-1 0 2,-34-1 0,35 35 0,-35-34-1,35 34 3,-35 0-3,0-69 7,0 35-5,0-36 6,0 1 0,-35-35-6,0 0 6,1 0-9,-1 0 3,35-69 0,-35 69-1,0-35-1,35 0 0,-34 0 1</inkml:trace>
    </iact:actionData>
  </iact:action>
  <iact:action type="add" startTime="21960">
    <iact:property name="dataType"/>
    <iact:actionData xml:id="d5">
      <inkml:trace xmlns:inkml="http://www.w3.org/2003/InkML" xml:id="stk5" contextRef="#ctx0" brushRef="#br0">15045 3998 0,'0'0'3,"-69"0"32,-1 0-30,1 0 2,34 0 1,-34 0 1,-1 0-4,35 35 4,1 0-3,-1-35 11,35 34 53,0 1-63,-35 0 1,35 0 8,0-1-8,0 1 0,0 0 6,0 0-5,0 34 5,35-34 2,-35 0-7,0 0-4,0-1 12,0 1-9,-35 0 1,0-35-2,35 35 0,-34-35 0,-1 0 1,0 0-1,-34 0 10,69-35 5,-35 35-14,70 0 117,-35 35-119,0 34 5,0 1-4,0-1-1,0 1-1,0-1 6,0 1-3,0-1 0,-35 36-1,-35-36 1,70 1 0,-34-36-2,34 1 2,0 0 1,0 0 6,0-1 32,34-34-1,1 0-40,35 0 3,-1 0-2,-34 0 2,34 0-3,-34 0 8,0 0 13,0 0-20</inkml:trace>
    </iact:actionData>
  </iact:action>
  <iact:action type="add" startTime="24319">
    <iact:property name="dataType"/>
    <iact:actionData xml:id="d6">
      <inkml:trace xmlns:inkml="http://www.w3.org/2003/InkML" xml:id="stk6" contextRef="#ctx0" brushRef="#br0">15045 4763 0,'-34'0'15,"-1"35"-1,0 34-6,-34 35 2,69-34-3,-35 0 1,35-1-3,0 1 4,0-1-1,0-34-1,0 34 10,35-69 5,-1 0-14,1 0 0,69-34 0,-34-1-2,-1-69 5,1 34-6,-35 1 3,34-36 1,-34 36-3,0-1 3,-1 35 0,-34 1-2,0-1 7,0 0-7,0 0 32,-34 35-31,-1 0 8,0 0-7,0 0-2,1 0 0</inkml:trace>
    </iact:actionData>
  </iact:action>
  <iact:action type="add" startTime="24829">
    <iact:property name="dataType"/>
    <iact:actionData xml:id="d7">
      <inkml:trace xmlns:inkml="http://www.w3.org/2003/InkML" xml:id="stk7" contextRef="#ctx0" brushRef="#br0">15775 5354 0,'0'0'3,"0"69"62,0-34-47,0 0-4,0 0 9,-35-35-16</inkml:trace>
    </iact:actionData>
  </iact:action>
  <iact:action type="add" startTime="25221">
    <iact:property name="dataType"/>
    <iact:actionData xml:id="d8">
      <inkml:trace xmlns:inkml="http://www.w3.org/2003/InkML" xml:id="stk8" contextRef="#ctx0" brushRef="#br0">16539 4241 0,'35'0'94,"0"35"-88,34 35 3,-69-36-3,0 36 2,35 0 2,-35-1-3,0-34-1,0 34 2,0 1 0,-69-35-2,34-1 12,35 1 83,35 35-94,-35-1 1,34-34-1,-34 35 0,0-36 1,0 1 0,-34 0 0,34 0 0,-35-1-1,0-34 3,0 0-5,1 0 19,-36-34-8,70-1-8</inkml:trace>
    </iact:actionData>
  </iact:action>
  <iact:action type="add" startTime="25986">
    <iact:property name="dataType"/>
    <iact:actionData xml:id="d9">
      <inkml:trace xmlns:inkml="http://www.w3.org/2003/InkML" xml:id="stk9" contextRef="#ctx0" brushRef="#br0">17200 3616 0,'0'0'0,"34"0"54,1 0-45,-35 34-3,35 36 4,-35 0-4,0 34 4,35-35-5,-35 36 3,0-36-2,34 1 3,-34-36-2,0 1 0,35 35 3,0-70-4,-35 34 2,35-34 16,-1 0-2,1 0 26,0 0-26,-35 35-15,0 0 9,0 0-7,0 0-3,0-1 1,0 1 2,0 69-1,0-69 8,0 35-7,0-36-3,0 1 1,0 0 1,0 0 0,0 34 0,0-34 0,0 69 1,35-34-4,-35-1 2,34-34 3,-34 35-3,0-36 1,0 1 0,0 0 0,0 0 5,-69-35 67,34 0-72,0 0-1,1 0 8</inkml:trace>
    </iact:actionData>
  </iact:action>
  <iact:action type="add" startTime="27414">
    <iact:property name="dataType"/>
    <iact:actionData xml:id="d10">
      <inkml:trace xmlns:inkml="http://www.w3.org/2003/InkML" xml:id="stk10" contextRef="#ctx0" brushRef="#br0">9833 5771 0,'35'0'62,"69"0"-54,70 35-1,-35-35 2,69 35-3,1-1 1,34-34 1,-34 70-1,-105-70 1,35 69 2,-35-69-2,-34 35-4,-1-35 4,35 0 1,-34 0-1,-1 0-1,1 0 1,-1 0 0,1 0-1,-1 0 1,-34 0-1,0 0 3,0 0 20,-1 0-24,1 0 4,35-35-3,-36 35 2,36 0 7,-70-34-3,35 34 114,34 0-114,1 0-6,-1 0 0,1 0 1,-36 0-1,36 0 0,-1 0 4,-34 0 4</inkml:trace>
    </iact:actionData>
  </iact:action>
  <iact:action type="add" startTime="54551">
    <iact:property name="dataType"/>
    <iact:actionData xml:id="d11">
      <inkml:trace xmlns:inkml="http://www.w3.org/2003/InkML" xml:id="stk11" contextRef="#ctx0" brushRef="#br0">9833 5736 0,'35'0'31,"0"0"-8,0 35-15,34-35-1,0 0 2,36 70-3,-1-36 2,104 1 0,-69 0-1,0-35 2,105 0-2,-105 0 2,-35 35-3,-35-35 2,36 34 0,-1-34-1,0 35 2,-34-35-2,-1 35 0,-34-35 1,0 35 0,34-35 0,1 34 8,-36-34-8,-34 35-1,35-35-1,0 0 3,0 0-2,69 0 2,-35 0-1,1 0 0,-1 0 0,1 35-4,-1-35 6,-34 0 53</inkml:trace>
    </iact:actionData>
  </iact:action>
  <iact:action type="add" startTime="55297">
    <iact:property name="dataType"/>
    <iact:actionData xml:id="d12">
      <inkml:trace xmlns:inkml="http://www.w3.org/2003/InkML" xml:id="stk12" contextRef="#ctx0" brushRef="#br0">9972 6223 0,'0'0'1,"35"0"7,0 0 7,34-35 2,-34 35-11,34 0 3,1 0-2,69 0 2,139-35-2,0 35 2,-35 0-2,-104 0 0,104-34 1,1 34-1,-71 0 1,-68 0 0,-1 0 1,-35 0-2,1 0 0,-1 0 1,-34 0 0,0 0-1,0 0 2,34 0 53,-34 0-40,0 0-7,-1 0 10,-34 34 37</inkml:trace>
    </iact:actionData>
  </iact:action>
  <iact:action type="add" startTime="62741">
    <iact:property name="dataType"/>
    <iact:actionData xml:id="d13">
      <inkml:trace xmlns:inkml="http://www.w3.org/2003/InkML" xml:id="stk13" contextRef="#ctx0" brushRef="#br0">20501 2225 0,'0'-35'5,"-35"35"5,0 0 5,0 0-7,1 0 8,-1 0-11,-35 35 3,36 35 1,-36-1 6,70-34-6,-35 69-1,1 1-2,-1-1 2,35 0 7,0-34-7,0 34 1,0-34-1,0 34-4,35 0 6,-1-34-2,1-36 0,0 36-2,0-70 4,-1 35-3,1-35 1,0 0-1,0 0 1,34 0-1,35 0 2,-69 0-1,69 0 1,-34-35-4,34-35 3,35-34 0,0 35 0,0-36-1,-70 36 1,36-70 2,-36 34-5,1 36 2,-36-70 2,-34 0-1,35 104 0,-35-35 0,0-34 0,0 0-2,0 34 2,0 1 0,0-1 0,0 36 0,0-36 0,-35 1 0,1 69-3,-1-70 4,0 70-1,-34 0 0,34 0 7</inkml:trace>
    </iact:actionData>
  </iact:action>
  <iact:action type="add" startTime="67533">
    <iact:property name="dataType"/>
    <iact:actionData xml:id="d14">
      <inkml:trace xmlns:inkml="http://www.w3.org/2003/InkML" xml:id="stk14" contextRef="#ctx0" brushRef="#br0">13655 939 0,'0'0'1,"0"35"52,0 34-45,0 36 1,0-36-4,35-34 3,0 34 1,69 70-2,-34-69 1,34-1 0,35-34 0,-70-35-3,70 0 3,0 0 1,0 0-1,-34-35 1,-36 1-2,1-1 1,-36-35-2,1 1 10</inkml:trace>
    </iact:actionData>
  </iact:action>
  <iact:action type="add" startTime="67989">
    <iact:property name="dataType"/>
    <iact:actionData xml:id="d15">
      <inkml:trace xmlns:inkml="http://www.w3.org/2003/InkML" xml:id="stk15" contextRef="#ctx0" brushRef="#br0">14802 591 0,'-35'0'23,"-34"35"-17,34 0 2,0 34 1,-34-34-3,-1 35 0,-103 69 3,68-35 1,1-34-4,-70 103 3,105-103-2,-1 34 0,36-69 1,-1 34 0,0 1 8,0-35-8,1 34 0,-1-34 7</inkml:trace>
    </iact:actionData>
  </iact:action>
  <iact:action type="add" startTime="68435">
    <iact:property name="dataType"/>
    <iact:actionData xml:id="d16">
      <inkml:trace xmlns:inkml="http://www.w3.org/2003/InkML" xml:id="stk16" contextRef="#ctx0" brushRef="#br0">13760 661 0,'69'0'31,"35"0"-22,35 0-4,105 35 3,-71-35 2,-68 34-1,-36 1-2,35-35 0,-34 0 2,34 35-4,-104 0 3,70-35 0,-36 34-1,1 1 2,0 35 7,34-70-11,-69 35 5,35-35 13,-35 34-5,0 1-14,0 0 3,0 34 1,0 1 1,0-1-1,0-34 0,-35 0 0,1 0-1,34 34 0,-35-69 1,0 35-1,0 0 10,-34-35 13,34 0-14,0-35-1,1 35 1,-1-35-8,0 35-2,35-35 3,-69 35 0,34-34-2,0-1 1</inkml:trace>
    </iact:actionData>
  </iact:action>
  <iact:action type="add" startTime="79179">
    <iact:property name="dataType"/>
    <iact:actionData xml:id="d17">
      <inkml:trace xmlns:inkml="http://www.w3.org/2003/InkML" xml:id="stk17" contextRef="#ctx0" brushRef="#br0">9486 5215 0,'0'69'46,"-35"1"-37,0 69-2,35-70 0,-34 70 1,-1 35-2,0-35 3,35-34-1,-35-36 1,35-34-1,0 0-2,-34-1 1,34-68 48,0-36-49,34 35 2,36-34 2,-35 34-1,-1 0-2,1 35-1,35-34 4,-70-1-4,34 35 34,1 0-28,-35 35-4,0-1 18,35 36-19,-35-35 0,0-1 0,0 1 1,0 35 16,-70-70-15,36 34-2,-1 1-1,-35-35 3,1 0-2,34 0 2,0 0-3,1 0 18,34-35 55,0 1-73</inkml:trace>
    </iact:actionData>
  </iact:action>
  <iact:action type="add" startTime="83809">
    <iact:property name="dataType"/>
    <iact:actionData xml:id="d18">
      <inkml:trace xmlns:inkml="http://www.w3.org/2003/InkML" xml:id="stk18" contextRef="#ctx0" brushRef="#br0">12300 5841 0,'-34'0'7,"34"34"3,0 36-4,-35-35 3,0 34-3,0 1 3,35 34-2,0 35 1,0 35 0,0 0 0,0-70-1,0 70-1,0-35 2,105 35 1,-1-35-1,-69-35 0,138 0 0,1-34 0,34 34-2,175 0 2,-36-104 0,-104 0 0,244 35 0,-70-35 0,174 0 0,-140 0-3,1 0 3,-35-35 0,-313 35 0,105-34 0,-105 34 0,-35-35 0,-69 0 7,35 35-9,-35-70 4,0-34-2,0 35 0,0-70-1,0 0-2,0 69 5,0-34-3,0-1 2,0 1 0,0 35-2,0-1 1,0-34-3,-35 34 3,35 1 0,0-1 1,0 1-1,0 34 0,0 0 0,0 0-2,-34 1 10,34-1-9,0 0 10,0 0-9,0 1-2,-35 34 141,35-35-127,-35 35-14,35-35 14,0 0-2,0 1-13,-35-36 11,35 35 1,0 1-1,-34 34-3,34-35-5,0 0 8,0 70 30,0 34-38,0 1 0,0 34-1,0-34 0,0-1 1,0 1 0,-35 34 0,35-69-2,-35-1 11,35 1 6,-35-35 38,35-35-45</inkml:trace>
    </iact:actionData>
  </iact:action>
  <iact:action type="add" startTime="84913">
    <iact:property name="dataType"/>
    <iact:actionData xml:id="d19">
      <inkml:trace xmlns:inkml="http://www.w3.org/2003/InkML" xml:id="stk19" contextRef="#ctx0" brushRef="#br0">17061 6014 0,'0'-34'78,"34"34"-8,1 34-52,104 71-15,-35-71 7,1 36-3,-1-1-3,0-69 6,-34 35-2,-36 0 0,1-35 0,-35 35 141</inkml:trace>
    </iact:actionData>
  </iact:action>
  <iact:action type="add" startTime="86773">
    <iact:property name="dataType"/>
    <iact:actionData xml:id="d20">
      <inkml:trace xmlns:inkml="http://www.w3.org/2003/InkML" xml:id="stk20" contextRef="#ctx0" brushRef="#br0">11258 5701 0,'0'35'100,"0"0"-88,0 69-5,0 1-2,0 34 1,35 34 2,-1-68 0,1-1 0,-35 0 0,35-34 0,0-1 0,-1 1-1,1-1-1,35-34 2,-36 69 1,1-104-1,69 140 0,1-71-1,-1 1 1,70-1-1,34 1 1,-69-36 0,70 36-1,-36-35 2,1 34 0,-105-69-4,1 35 1,34 34 4,-69-69-2,69 70 0,-69-70 0,69 70 0,-34-70-3,-1 34 4,70 1-1,-35 0-1,35-35 1,35 0 2,0 0-4,69 35 3,-104-35-3,104 34 2,-173-34 0,104 35 0,-70 0-1,70 0 1,-70-1-1,-35-34 1,35 0-2,-34 0 4,34 0-2,-34 0 0,-1 0 0,1 0-2,-36 0 2,1 0 0,0 0 0,34 0-2,-34 0 4,0 0-2,69 0-1,0-34-1,-34-1 11,104-104-9,-105 69 7,35-34-8,-69 69 2,0 0-3,-35 1 2,35-1 0,-35 0 0,0 0 7,0-34-7,0 34 0,0-69 0,0-35-1,-35-70 1,0 35 0,0-34 2,35 69-5,0 104 3,0-35 0,0 1 0,0 34 0,0-34 0,0 34-1,0-69-1,0 34 3,0 35-2,0 1 0,0-36 3,0 35 12,-34 1 17,34-1-25,0 70 56,0 69-58,0-35-8,-35-34 5,35 69-2,0-69-1,0 35 2,0-36 2,0 1-4,-35 35 3,35-36 6,0 1 8</inkml:trace>
    </iact:actionData>
  </iact:action>
  <iact:action type="add" startTime="87999">
    <iact:property name="dataType"/>
    <iact:actionData xml:id="d21">
      <inkml:trace xmlns:inkml="http://www.w3.org/2003/InkML" xml:id="stk21" contextRef="#ctx0" brushRef="#br0">16991 6258 0,'70'0'76,"-36"34"-66,36 1-2,-1 0 0,-69 0-3,70-35 3,-70 34 9,35-34-9</inkml:trace>
    </iact:actionData>
  </iact:action>
  <iact:action type="add" startTime="92709">
    <iact:property name="dataType"/>
    <iact:actionData xml:id="d22">
      <inkml:trace xmlns:inkml="http://www.w3.org/2003/InkML" xml:id="stk22" contextRef="#ctx0" brushRef="#br0">11918 3929 0,'0'0'1,"-69"0"2,-36 0 8,71 0-4,34-35 55,34-35-53,1 36-2,0-36 2,104-104-1,-139 139-3,174-138 2,-1 68 1,-34-34 2,70 0-2,-70 35-1,69-70 1,-34 0-1,-35 70 1,-70-35-1,1 69 1,-70 36-1,35-1 3,-1 0-7,1 35 15,-35-35-9,35 35 67,-35-34-62,35 34 17,-35-35-22</inkml:trace>
    </iact:actionData>
  </iact:action>
  <iact:action type="add" startTime="93274">
    <iact:property name="dataType"/>
    <iact:actionData xml:id="d23">
      <inkml:trace xmlns:inkml="http://www.w3.org/2003/InkML" xml:id="stk23" contextRef="#ctx0" brushRef="#br0">13621 1982 0,'-35'0'23,"0"0"-10,0 35-3,-34-35-4,-1 0 1,1 34 2,-35 1-2,-1 35 0,1-70 2,0 34-2,104 1 0,-69-35 0,34 35 2</inkml:trace>
    </iact:actionData>
  </iact:action>
  <iact:action type="add" startTime="93683">
    <iact:property name="dataType"/>
    <iact:actionData xml:id="d24">
      <inkml:trace xmlns:inkml="http://www.w3.org/2003/InkML" xml:id="stk24" contextRef="#ctx0" brushRef="#br0">13516 2156 0,'35'0'36,"0"0"-18,0 34-11,-35 1 5,0 35-2,34-70-2,-34 69 0,0-34-2,35 69 4,-35-34 5,35-1-10,-35-34 2,0 0 11</inkml:trace>
    </iact:actionData>
  </iact:action>
  <iact:action type="add" startTime="100391">
    <iact:property name="dataType"/>
    <iact:actionData xml:id="d25">
      <inkml:trace xmlns:inkml="http://www.w3.org/2003/InkML" xml:id="stk25" contextRef="#ctx0" brushRef="#br0">9138 6571 0,'70'0'69,"69"0"-63,0 0 4,69 0-2,36 0 0,-71 0-1,36-35 0,-1 35 0,35-35 0,-34 0 1,-140 35 1,1 0-1,-70-35 6,0 1 25</inkml:trace>
    </iact:actionData>
  </iact:action>
  <iact:action type="add" startTime="100853">
    <iact:property name="dataType"/>
    <iact:actionData xml:id="d26">
      <inkml:trace xmlns:inkml="http://www.w3.org/2003/InkML" xml:id="stk26" contextRef="#ctx0" brushRef="#br0">10632 5250 0,'35'0'64,"69"0"-56,35 0-1,35-35 3,-35 35-3,-35 0-3,1 0 4,-1 0-2,0-35 4,-34 35-2,34 0 0,-35 0-4,1 0 7,-1 0-4,-34 0 2,0 0 4</inkml:trace>
    </iact:actionData>
  </iact:action>
  <iact:action type="add" startTime="101186">
    <iact:property name="dataType"/>
    <iact:actionData xml:id="d27">
      <inkml:trace xmlns:inkml="http://www.w3.org/2003/InkML" xml:id="stk27" contextRef="#ctx0" brushRef="#br0">12196 5180 0,'35'0'31,"-35"35"-24,35-35 7,-1 0-5,1 0 0,35 0-2,-36 0-2,36 0 4,-1-35-1,1 35 0,34 0 0</inkml:trace>
    </iact:actionData>
  </iact:action>
  <iact:action type="add" startTime="103224">
    <iact:property name="dataType"/>
    <iact:actionData xml:id="d28">
      <inkml:trace xmlns:inkml="http://www.w3.org/2003/InkML" xml:id="stk28" contextRef="#ctx0" brushRef="#br0">17790 9073 0,'0'0'2,"-34"0"17,-1 0 22,0 0-29,35 35 4,0 0 16,0 0-17,0 0 1,0-1-8,35-34-2,-35 35 10,35-35 7,-35 35-15,0 0 9,0-1-9,0 1 6,0 0-5,-35 0-2,-35 34 0,36-34 3,-36-35-5,1 0 3,34 35 1,104-70 76,1 0-74,-1 0-5,1 35-1,-1 0 1,1 0 4,-35 0 6,-1 35-2,-34 0-7,0 34 9,0-34-7,0 0-1,0 0 0,0 34-3,0 1 3,0-35 1,0 34-1,0-34 0,0 0 87,0-1-75,0 1 46,35-35-54</inkml:trace>
    </iact:actionData>
  </iact:action>
  <iact:action type="add" startTime="104228">
    <iact:property name="dataType"/>
    <iact:actionData xml:id="d29">
      <inkml:trace xmlns:inkml="http://www.w3.org/2003/InkML" xml:id="stk29" contextRef="#ctx0" brushRef="#br0">18485 8761 0,'0'0'2,"35"34"36,-35 1-33,0 35 5,0-1-5,35 1 2,-35 34 0,0-34 2,0-1-1,0 1 0,0-1-3,0-34 3,0 0 2,0-1-2</inkml:trace>
    </iact:actionData>
  </iact:action>
  <iact:action type="add" startTime="104888">
    <iact:property name="dataType"/>
    <iact:actionData xml:id="d30">
      <inkml:trace xmlns:inkml="http://www.w3.org/2003/InkML" xml:id="stk30" contextRef="#ctx0" brushRef="#br0">19111 8413 0,'34'35'98,"-34"69"-90,35-34-5,0 34 7,-35-35-5,69 70 4,1-69-1,-1 34 0,-34-69 1,0 0-5,0-35 5,-1 0 7,1 0-9,0 0 2,0 0-1,-1-35-2,-34 0 1,0 70 83,0 0-86,-34 34 7,34 1-4,-35-1-3,35 36 3,-35-1 4,35 35-4,0-35 1,0-69-2,0 69 2,0 1-2,0-36 4,0 35-3,0-69 2,0 0-2,0 0 1,0-1 7,0 1-8,-35 0 10,1-35-9,-1 0-2,-35 0 1,1 0 2,-35 0-2,34 0 2,35 0-2,1 0 2,34-35-3</inkml:trace>
    </iact:actionData>
  </iact:action>
  <iact:action type="add" startTime="105758">
    <iact:property name="dataType"/>
    <iact:actionData xml:id="d31">
      <inkml:trace xmlns:inkml="http://www.w3.org/2003/InkML" xml:id="stk31" contextRef="#ctx0" brushRef="#br0">21230 8378 0,'-34'0'20,"-1"0"-11,0 35 8,0 0-6,35-1-2,-34-34 5,-1 35 3,0 0-8,0 35-3,-34-36 2,34 1-2,0 0 4,1 0 6,-1-1-2,0-34 1,35 35-6,-35-35-1,35 35 116,0 0-118,0 34 2,35-34-2,-35 34 3,35-34-2,-35 0 2,0 0 0,0 0-2,0-1 8,0 1-8,-35 35 2,0-70-3,-69 34 3,69-34 0,-69 35-3,-35-35 1,70 0 0,34 0 2,0 0 52,0 0-31,35 35 6,35 0-30,-35 34 3,35 70-6,-35-35 5,35 1 1,-35-36-1,0 36 7,0-71-8,0 1 1,0 35 8,0-36 0,0 36-8,0-35 6,34-35 10,-34 34-16,35-34 13,-35 35-3,0 0-10,35-35 0,0 0 0,-1 35 0,71-35-4,-71 0 4,1 0 2,0 0-3,0 0 2,-1 0-2,1 0 5</inkml:trace>
    </iact:actionData>
  </iact:action>
  <iact:action type="add" startTime="107761">
    <iact:property name="dataType"/>
    <iact:actionData xml:id="d32">
      <inkml:trace xmlns:inkml="http://www.w3.org/2003/InkML" xml:id="stk32" contextRef="#ctx0" brushRef="#br0">21300 9213 0,'0'-35'72,"34"35"-67,1-35 12,0 35-11,0-35 2,34 35 9,-69-35-10,35 35 39,-35 70-17,0-35-19,-35 34-2,0 70 0,1-69 0,-36 34-2,70-69 0,-69 104 5,69-104 2,-35-35-5,35 34 22,0 1 25,35-35-31,-1 0-15,1 0-2,-35-35-1,35 1 3,0 34-2,-1 0 2,-34-35-2,35 35 1,-35-35 8</inkml:trace>
    </iact:actionData>
  </iact:action>
  <iact:action type="add" startTime="108542">
    <iact:property name="dataType"/>
    <iact:actionData xml:id="d33">
      <inkml:trace xmlns:inkml="http://www.w3.org/2003/InkML" xml:id="stk33" contextRef="#ctx0" brushRef="#br0">21717 8378 0,'0'-35'21,"34"70"11,-34 35-23,35-1-2,-35 36 0,35-1 1,0-69 0,-1 34-1,-34 1 2,35-36-1,0 1-2,-35 35 2,35-70-2,-1 0 3,-34 34-1,35-34 0,35 0 0,-1 0-1,-34 0 8,-35 35 85,0 35-99,-70-1 9,36 70-6,-1-69 6,0 34-1,0-34-1,35-1-1,-34 1-2,-1-1 2,35 36 2,0-71-1,0 36-1,0-35 2,0 34-2,0 1 2,0-36-3,0 36 3,0-35-2,0-1 1,0 1 0,35 35-2,-35-35 9,34-35 2,-34 34 21,-69 1-14,-35-35-14,-70 35-5,-35 34 5,36 1-4,-36-1 1</inkml:trace>
    </iact:actionData>
  </iact:action>
  <iact:action type="add" startTime="111004">
    <iact:property name="dataType"/>
    <iact:actionData xml:id="d34">
      <inkml:trace xmlns:inkml="http://www.w3.org/2003/InkML" xml:id="stk34" contextRef="#ctx0" brushRef="#br0">17790 11020 0,'35'0'53,"35"-35"-41,103 35-7,1-34 1,35 34 1,103-35 1,-173 35 0,243-35 0,-173 35-1,-70 0 0,-35 0 1,-69 0-1,0 0 2</inkml:trace>
    </iact:actionData>
  </iact:action>
  <iact:action type="add" startTime="111528">
    <iact:property name="dataType"/>
    <iact:actionData xml:id="d35">
      <inkml:trace xmlns:inkml="http://www.w3.org/2003/InkML" xml:id="stk35" contextRef="#ctx0" brushRef="#br0">20362 11368 0,'69'0'39,"35"0"-32,-34 0 1,104-35-2,34 0 2,-34 35 2,69-34-3,-104 34 1,-35 0-2,0 0 3,-69 0 6</inkml:trace>
    </iact:actionData>
  </iact:action>
  <iact:action type="add" startTime="112593">
    <iact:property name="dataType"/>
    <iact:actionData xml:id="d36">
      <inkml:trace xmlns:inkml="http://www.w3.org/2003/InkML" xml:id="stk36" contextRef="#ctx0" brushRef="#br0">23072 8413 0,'-70'69'64,"36"1"-56,-36 0-4,35-36 6,1 36-4,34-35 2,0-1 0,0 1 0,0 0-1,0 0 1,0-1-2,0 1 3,34 0 7,1 0-8,-35-1 0,35 1 21,-35 0-12,0 0-10,0 0 2,0 34-3,-35-69 2,0 35 0,-34 0 0,-1-35 0,36 0 0,-1 0-1,0 0 8,0 0-7,35-35 29,35 35-27,-35-35-3,35 35 1,34 0 7,-34 0-6,0 104-3,-35-69 2,0 35-1,35 103 2,-35-68-1,0 69 0,0 104 0,0-139 0,34-35-2,-34 0 2,35-69-2,-35 35 5,0-36-4,35 36 1,0-70-2,-35 35 10,34-35-8,-34 34 16,0 1 13,35-35-29,0 0 0,0-35 0,-1 1-2</inkml:trace>
    </iact:actionData>
  </iact:action>
  <iact:action type="add" startTime="113358">
    <iact:property name="dataType"/>
    <iact:actionData xml:id="d37">
      <inkml:trace xmlns:inkml="http://www.w3.org/2003/InkML" xml:id="stk37" contextRef="#ctx0" brushRef="#br0">23524 9178 0,'0'35'54,"-70"34"-47,35 1 2,35-36 0,0 1-3,0 35 0,0-1 2,0-34 0,0 0 0,0-1 9,0-68 89,0-36-96,35 1-6,-35 34 6,0-35-4,35 1 3,-35-1 6,0 36 1</inkml:trace>
    </iact:actionData>
  </iact:action>
  <iact:action type="add" startTime="114099">
    <iact:property name="dataType"/>
    <iact:actionData xml:id="d38">
      <inkml:trace xmlns:inkml="http://www.w3.org/2003/InkML" xml:id="stk38" contextRef="#ctx0" brushRef="#br0">23558 9073 0,'-34'105'31,"-1"-36"-24,35 36 1,-35-1-1,-34 0 0,69-34 1,-35 34 0,35-69-1,0 34 1,0 1 1,0-35-1,0-1-3,0 1 4,35-35-1,-35 35 0,34-35 7,-34 35 16,35-35-16,0 0 1,0-35-10,-1-35 3,1 1 0,0-36-2,34 1 0,-34 0 3,-35 34-4,35 1 1,-35-1 0,0 36 0,0-36 3,-35 1 6,0 34-9,1 35 40,-1 0-10,-35 0-29</inkml:trace>
    </iact:actionData>
  </iact:action>
  <iact:action type="add" startTime="114684">
    <iact:property name="dataType"/>
    <iact:actionData xml:id="d39">
      <inkml:trace xmlns:inkml="http://www.w3.org/2003/InkML" xml:id="stk39" contextRef="#ctx0" brushRef="#br0">23975 10116 0,'35'0'23,"-35"35"-16,0 0 10,-35 0-9,1 34 0,-36 1-1,-34-1 0,34 1 1,1-35 0,34-35 0,0 0 29</inkml:trace>
    </iact:actionData>
  </iact:action>
  <iact:action type="add" startTime="115091">
    <iact:property name="dataType"/>
    <iact:actionData xml:id="d40">
      <inkml:trace xmlns:inkml="http://www.w3.org/2003/InkML" xml:id="stk40" contextRef="#ctx0" brushRef="#br0">24357 8830 0,'35'0'9,"0"0"0,0 0 14,-35 35-9,34 0-5,1 34-2,-35 35 1,0-69 0,0 35 0,0-1 0,-69-34-2,34 35 2,0-70 9,35 34 20,35 1 3,0 35-33,-1-36 0,1 36 2,0-35-3,-35-1 4,0 1-3,0 35 6,0-36 4,0 1 7,-70 0-2,36-35-14,-36 35 1,1 0-2,34-35 2</inkml:trace>
    </iact:actionData>
  </iact:action>
  <iact:action type="add" startTime="115795">
    <iact:property name="dataType"/>
    <iact:actionData xml:id="d41">
      <inkml:trace xmlns:inkml="http://www.w3.org/2003/InkML" xml:id="stk41" contextRef="#ctx0" brushRef="#br0">24809 8239 0,'35'35'79,"-35"34"-73,0 36 4,35-1-3,-35 0 1,34-34-2,1 34 1,-35 0 4,35-34-6,0-1 7,-35-34-9,34-35 12,1 0-7,-35 35 127,0 0-127,-35 0 0,35 69 1,0-35-4,-34 36 0,-1-1 4,35-35 0,-35 36-1,35-1-1,0-34-1,0-1 2,0 1 0,0-36 0,0 36 0,0-1 0,0 1 0,35-35 0,-35 34-2,35 1 1,-35-35 1,34-1 1,-34 36-2,0-35 1,35-1 1,-35 36-4,0-35 20,-35-35 4,-69 0-21,0 0 0,34 0-1,-69 0 2,-104 104 0,104-35-3</inkml:trace>
    </iact:actionData>
  </iact:action>
  <iact:action type="add" startTime="121532">
    <iact:property name="dataType"/>
    <iact:actionData xml:id="d42">
      <inkml:trace xmlns:inkml="http://www.w3.org/2003/InkML" xml:id="stk42" contextRef="#ctx0" brushRef="#br0">17651 10673 0,'35'0'44,"35"0"-19,34 0-18,35 0 3,0 0-3,69 0-1,-103 0 2,-1 0-1,-35 0 2,-34 0 7,0 0 5,-1 0 26,1 0-39,35 0-2,-1 0 4,35 0-2,1 0-1,-1 0 2,-35 0-1,-34 0-2,0 0 33</inkml:trace>
    </iact:actionData>
  </iact:action>
  <iact:action type="add" startTime="122141">
    <iact:property name="dataType"/>
    <iact:actionData xml:id="d43">
      <inkml:trace xmlns:inkml="http://www.w3.org/2003/InkML" xml:id="stk43" contextRef="#ctx0" brushRef="#br0">20223 11194 0,'34'0'55,"140"0"-48,0 0 1,0 0-1,34 0 2,35 0-1,-69 0-2,0 0 1,-140 0 2,71 0-1,-71 0 0,36 0 1,-35 0 3,-1 0 123</inkml:trace>
    </iact:actionData>
  </iact:action>
  <iact:action type="add" startTime="126211">
    <iact:property name="dataType"/>
    <iact:actionData xml:id="d44">
      <inkml:trace xmlns:inkml="http://www.w3.org/2003/InkML" xml:id="stk44" contextRef="#ctx0" brushRef="#br0">17999 11020 0,'35'0'109,"-1"0"-103,71 0 3,-1 0-2,0 0-1,0 35 6,35-35-7,-35 0 3,1 0 0,-1 35-2,-35-35 2,-34 0 1</inkml:trace>
    </iact:actionData>
  </iact:action>
  <iact:action type="add" startTime="126689">
    <iact:property name="dataType"/>
    <iact:actionData xml:id="d45">
      <inkml:trace xmlns:inkml="http://www.w3.org/2003/InkML" xml:id="stk45" contextRef="#ctx0" brushRef="#br0">18624 10603 0,'35'0'26,"0"35"-19,69 0-3,70-1 7,-1 1-5,-68-35 1,68 0 1,36 0 0,-35 0 1,69 0-3,-174 0 2,-34 0-1,0 0 2</inkml:trace>
    </iact:actionData>
  </iact:action>
  <iact:action type="add" startTime="127169">
    <iact:property name="dataType"/>
    <iact:actionData xml:id="d46">
      <inkml:trace xmlns:inkml="http://www.w3.org/2003/InkML" xml:id="stk46" contextRef="#ctx0" brushRef="#br0">20848 11368 0,'-35'0'7,"70"-35"62,69-34-62,1 69 2,34-35-2,-1-35-1,-33 35 4,-1 35-3,-35-34-1,-103 68 84,-1 36-87,-35-70 5</inkml:trace>
    </iact:actionData>
  </iact:action>
  <iact:action type="add" startTime="127578">
    <iact:property name="dataType"/>
    <iact:actionData xml:id="d47">
      <inkml:trace xmlns:inkml="http://www.w3.org/2003/InkML" xml:id="stk47" contextRef="#ctx0" brushRef="#br0">20605 11437 0,'69'0'46,"36"0"-38,-1 0-1,35 0 2,-35 0-2,-34 0 0,-1 0-2,0 0 3,-34 0 11</inkml:trace>
    </iact:actionData>
  </iact:action>
  <iact:action type="add" startTime="128380">
    <iact:property name="dataType"/>
    <iact:actionData xml:id="d48">
      <inkml:trace xmlns:inkml="http://www.w3.org/2003/InkML" xml:id="stk48" contextRef="#ctx0" brushRef="#br0">23246 11472 0,'0'35'93,"104"-35"-86,-35 35 0,1-35 2,34 0-2,0 0 1,-34 0 1,34 0-2,-34 34 1,-1-34-3,1 0 4,-1 35-1,-34-35 0,-1 0 0,71 0-1,-71 0 3,36 0-5,-35 0 3,34 0-1,-34 0 18,0 0-3,-1 0 10,1 0-10,0 0 63,0 0-76,-1 0-1,1 0-2,0 0 1,0 0 3,-1 0-3,1 0 8,0 0-7,0 0-1,34 0 9,-34 0 73,-35-35 53</inkml:trace>
    </iact:actionData>
  </iact:action>
  <iact:action type="add" startTime="130658">
    <iact:property name="dataType"/>
    <iact:actionData xml:id="d49">
      <inkml:trace xmlns:inkml="http://www.w3.org/2003/InkML" xml:id="stk49" contextRef="#ctx0" brushRef="#br0">22863 11472 0,'0'0'1,"0"35"15,35-35-12,-35 35 3,35-35 2,0 34-3,34-34 12,-34 0-11,34 0 2,1 0-3,-35 0 2,104 0-1,-105 0 2,71 0-1,34 0 0,139 0-1,-209 0 0,105 0 0,-70 0 1,-35 0 1,-34 0-2,0 0 2,0 0 60,-1 0-47,1 0 2,0 0-18,0 0 4,-1 0 5,1 0-7,0 0 30,0 0 8,-1 0-30,1 0-9,0 0 9</inkml:trace>
    </iact:actionData>
  </iact:action>
  <iact:action type="add" startTime="131482">
    <iact:property name="dataType"/>
    <iact:actionData xml:id="d50">
      <inkml:trace xmlns:inkml="http://www.w3.org/2003/InkML" xml:id="stk50" contextRef="#ctx0" brushRef="#br0">22794 11159 0,'0'35'17,"0"0"-4,0 0 4,35-1-1,34-34-9,1 0 2,-1 35-4,1-35 4,69 0-2,69 0 2,-69 0-1,35-35 0,-35 1 0,0-1-2,-70 35 2,35-35 0,-69 35-1,0 0 2,0 0-1,-1 0 6,36 0 18,-35 0-16,-1 0 154,1 0-102,0 0-61,0 0 3,34 0 4,-34 0 10</inkml:trace>
    </iact:actionData>
  </iact:action>
  <iact:action type="add" startTime="138950">
    <iact:property name="dataType"/>
    <iact:actionData xml:id="d51">
      <inkml:trace xmlns:inkml="http://www.w3.org/2003/InkML" xml:id="stk51" contextRef="#ctx0" brushRef="#br0">23246 10360 0,'0'-35'110,"34"35"-100,1-35 1,-35 0 3,35 35-7,0 0 195,34 0-193,-34 0-2,0 0 1,34 0 0,1 0-3,-36 0 4,1 0 5,0 0-5,0 0 37,-35-34-39,34-1 0</inkml:trace>
    </iact:actionData>
  </iact:action>
  <iact:action type="add" startTime="142694">
    <iact:property name="dataType"/>
    <iact:actionData xml:id="d52">
      <inkml:trace xmlns:inkml="http://www.w3.org/2003/InkML" xml:id="stk52" contextRef="#ctx0" brushRef="#br0">19597 3790 0,'35'-35'107,"34"-35"-96,36 1-9,-1 34 11,0-35-9,-34 1 4,-1 34-1,-34 0 2,0 1 0,34-36-4,-34 1 10,0 69-6,-1-35 14,1 35 72,0 0-76,0 0-8,-1 0 12</inkml:trace>
    </iact:actionData>
  </iact:action>
  <iact:action type="add" startTime="143272">
    <iact:property name="dataType"/>
    <iact:actionData xml:id="d53">
      <inkml:trace xmlns:inkml="http://www.w3.org/2003/InkML" xml:id="stk53" contextRef="#ctx0" brushRef="#br0">20362 3164 0,'34'35'125,"-34"34"-114,0-34-3,0 0 0,0 34 1,-69-34-1,69 34-2,-70 1 4,70-35-1,-34-1-4,-1 1 35,104-35-20</inkml:trace>
    </iact:actionData>
  </iact:action>
  <iact:action type="add" startTime="144166">
    <iact:property name="dataType"/>
    <iact:actionData xml:id="d54">
      <inkml:trace xmlns:inkml="http://www.w3.org/2003/InkML" xml:id="stk54" contextRef="#ctx0" brushRef="#br0">23246 10429 0,'34'0'16,"-34"35"-2,0 0-5,35 34 7,-35 1-9,0-1 0,0 36 2,0 34-2,-35 34 1,-34 36 0,-35 34 1,69-138-1,-139 103-5,105 1 6,-36-35 0,-34-1-1,0 1 0,0-69 0,0-1 0,-34 35-1,68-104 0,-68 34 1,-1-69-2,0 35 5,1-35-4,34 0 1,0 0 0,-70-35-2,1-69 3,69 0-4,0 34 5,0 1-3,-105-105 3,71 104-2,34 1-4,69-1 5,-34 70-1,34-69 1,36 34-3,-36 0 3,35-34 0,35-1-4,-69 1 2,69-36 1,-35 1 0,0-35 1,35-70-1,0 36 0,0 33-2,0-33 3,35 103-2,-35 1 1,0-1 0,0 35 0,0 1 5,0 68 113,-35 36-119,1-1 1,-1 1 0,35-1 1,-70 1-2,70 34-1,-34 1 2,34-71-1,-35 71 3,0-36-4,35-34 4,0 0 2,0-105 59,0 35-62,35-34-1,0-1-2,-1 36 0</inkml:trace>
    </iact:actionData>
  </iact:action>
  <iact:action type="add" startTime="145102">
    <iact:property name="dataType"/>
    <iact:actionData xml:id="d55">
      <inkml:trace xmlns:inkml="http://www.w3.org/2003/InkML" xml:id="stk55" contextRef="#ctx0" brushRef="#br0">19076 10742 0,'0'-35'56,"35"35"-22,-35 35-16,69 0-7,-34 69-2,0-34-1,-1-1 0,1 1 2,0-1-2,0-34-1,-1 0-1,1 34 2,-35-34 100</inkml:trace>
    </iact:actionData>
  </iact:action>
  <iact:action type="add" startTime="153076">
    <iact:property name="dataType"/>
    <iact:actionData xml:id="d56">
      <inkml:trace xmlns:inkml="http://www.w3.org/2003/InkML" xml:id="stk56" contextRef="#ctx0" brushRef="#br0">23454 4276 0,'0'0'2,"35"0"43,0 0-24,-1 0-12,1 35-3,35 0 4,-1-35-4,1 34 1,-1-34 4,-34 0-6,0 35 1,69-35 4,-35 0 6,-34 35-8,69 0-1,-34-35 0,-36 0 2,1 0-2,35 0 0,-36 0 0,1 0 3,0 0 5</inkml:trace>
    </iact:actionData>
  </iact:action>
  <iact:action type="add" startTime="154119">
    <iact:property name="dataType"/>
    <iact:actionData xml:id="d57">
      <inkml:trace xmlns:inkml="http://www.w3.org/2003/InkML" xml:id="stk57" contextRef="#ctx0" brushRef="#br0">23628 4172 0,'-35'-35'39,"0"0"-34,1 35 7,-36-69-5,1 34-4,-70-34 6,69 34-1,-34-35 1,0 1-2,-105 34 0,174 0 2,-138 0 0,68 1-3,1 34 1,0-35 1,34 0 0,-34 0 0,35 1 1,34-1-2,0 0 0,0 0 1,1 35-1,-1-69 2,-69-1-2,69 36 1,-69-1 0,69 35-3,0-35 4,0 35 14,35-35 1,0 70 109,105 35-128,-36 34 3,70 0 1,-69 0-5,-1-34 6,-34-35-2,0 34-2,-1-34 11,-68-70 99</inkml:trace>
    </iact:actionData>
  </iact:action>
  <iact:action type="add" startTime="154929">
    <iact:property name="dataType"/>
    <iact:actionData xml:id="d58">
      <inkml:trace xmlns:inkml="http://www.w3.org/2003/InkML" xml:id="stk58" contextRef="#ctx0" brushRef="#br0">21647 3025 0,'35'0'100,"0"0"-91,34 69-5,70-34 6,-69 0-1,-1 0-2,1-1-1,-1-34 2,1 0 0,-70 35 0,34-35-2,1 0 4,0 0-1,0 0 28,-1 0-20</inkml:trace>
    </iact:actionData>
  </iact:action>
  <iact:action type="add" startTime="155901">
    <iact:property name="dataType"/>
    <iact:actionData xml:id="d59">
      <inkml:trace xmlns:inkml="http://www.w3.org/2003/InkML" xml:id="stk59" contextRef="#ctx0" brushRef="#br0">24601 10499 0,'0'0'2,"0"69"4,0-34 1,0 35-1,0-36 4,0 36-2,0 34 0,0 35-2,0-69 2,0-36 0,0 106-1,-35-71 1,0 35 1,-34 70 0,34-35-4,35-35 2,0 1 2,-35 69-1,-34 69 0,34-174-1,0 36 0,-34 69 1,69-70 0,-70-35-1,36 36 1,-1-71 2,-35 71-2,-34 34-1,0 0 1,69-104-1,-139 104-2,105-70 5,-35 1-3,34-36 0,-104 36 3,105-35-3,-70-35 0,-35 34 0,70-34 2,-35 0-1,-70 35 0,140-35-1,-140 0 0,105 35 0,0-35 2,0 0-1,34 0-2,-34 0 2,0 0 2,-70-70-2,70 1-4,-105-35 6,36-1-1,-36 1-2,1-35 1,138 70-1,-104-36 1,105 36-2,-1-1 2,1 1 0,-1-1 1,1 1-2,-35-1 2,34-34-2,1 0 1,-36 69 0,36-35-1,-35-34 2,34 69-3,35-34 3,1 34 0,34 0-4,-35 0 1,35-34 4,-35-1-1,0-34-3,1 0 3,-36 34-1,1-69 1,-36-69-4,105 138 3,0-34-1,-34 34 1,34 1 2,0 34-3,0-35 0,0 1 0,0 34 1,0 0 0,0-34 0,-35 34-1,0 105 134,0 138-131,1-104-1,-1 36-3,-34 68-2,-1-138 4,35-1-1,35-34 1,-34 34-2,-1 1 3,35-35 8,-35-35 38,35-35-33,0 0-13,35-69-2,-35 34-2</inkml:trace>
    </iact:actionData>
  </iact:action>
  <iact:action type="add" startTime="157106">
    <iact:property name="dataType"/>
    <iact:actionData xml:id="d60">
      <inkml:trace xmlns:inkml="http://www.w3.org/2003/InkML" xml:id="stk60" contextRef="#ctx0" brushRef="#br0">18589 10881 0,'35'35'92,"0"-35"-83,34 69 0,70 1-4,-69-1 2,34-34 2,0 35-3,1-1 5,103-34-6,-138 35 3,-1-36 0</inkml:trace>
    </iact:actionData>
  </iact:action>
  <iact:action type="add" startTime="160865">
    <iact:property name="dataType"/>
    <iact:actionData xml:id="d61">
      <inkml:trace xmlns:inkml="http://www.w3.org/2003/InkML" xml:id="stk61" contextRef="#ctx0" brushRef="#br0">23385 10325 0,'34'0'150,"71"-35"-145,-36 35 3,-34-35-2,34 35 3,-34 0-2,35 0 2,-36 0-3,1-34 3,35 34 4</inkml:trace>
    </iact:actionData>
  </iact:action>
  <iact:action type="add" startTime="161436">
    <iact:property name="dataType"/>
    <iact:actionData xml:id="d62">
      <inkml:trace xmlns:inkml="http://www.w3.org/2003/InkML" xml:id="stk62" contextRef="#ctx0" brushRef="#br0">23072 10464 0,'0'35'38,"35"-35"-12,69 0-17,-35 35-1,36-35-4,-36 0 3,35 0 0,1 0 2,-71 0-1,36 34 0,-35-34 0,-1 0 6</inkml:trace>
    </iact:actionData>
  </iact:action>
  <iact:action type="add" startTime="162941">
    <iact:property name="dataType"/>
    <iact:actionData xml:id="d63">
      <inkml:trace xmlns:inkml="http://www.w3.org/2003/InkML" xml:id="stk63" contextRef="#ctx0" brushRef="#br0">23454 10603 0,'0'35'93,"0"34"-86,0 36 3,0-1-2,0 0-3,-35 0 3,1 1 0,-1-1 0,35-69 0,-70 34 0,-34 105-1,0-104 2,69-36-2,-34 36 0,34-35 2,0-1-1,0 1-1,1-35 0,-1 0 1,-35 0 7,36 0 8,-1 0-14,0 35-1,-34-35-3,-1 0 4,35 35-1,-34-35 1,-1 0-4,36 0 4,-1 0 0,0 0-5,-34 0 5,34 0 7,35-35-7,-104 0-2,69-69 2,-35 34-2,1-103 1,-35 103 0,104 35-2,-139-138 2,104 138 1,35 0-1,-35 35-2,35-35 1,0-34 10,-69-1-10,69 35 1,-70-69 1,70 69 0,-35-34-3,35-1 1,0 36 0,0 103 113,0 35-115,0 70 6,0-70-8,0-34 5,0 34 0,-34-34-1,34-35 2,0-1 15,0-68 71,34-1-91</inkml:trace>
    </iact:actionData>
  </iact:action>
  <iact:action type="add" startTime="163885">
    <iact:property name="dataType"/>
    <iact:actionData xml:id="d64">
      <inkml:trace xmlns:inkml="http://www.w3.org/2003/InkML" xml:id="stk64" contextRef="#ctx0" brushRef="#br0">21369 10985 0,'0'-34'14,"35"34"81,-35 34-87,35-34-2,-1 35-1,1 0 6,35-35-3,-70 35-1,104-1 0,-69-34 1,34 0-2,-34 0 2,0 0-1,34 0 1,-69-34 17,0-36-20,0-34 3</inkml:trace>
    </iact:actionData>
  </iact:action>
  <iact:action type="add" startTime="165984">
    <iact:property name="dataType"/>
    <iact:actionData xml:id="d65">
      <inkml:trace xmlns:inkml="http://www.w3.org/2003/InkML" xml:id="stk65" contextRef="#ctx0" brushRef="#br0">20362 5145 0,'-70'0'8,"-34"35"-3,-35 35 3,0 34 1,0 0 0,69-34-2,1-1-2,34 1 3,0-1 2,35 36-3,0-36 1,0 1-1,0 34 1,70 0-1,-35-69 1,34 69 0,140 0 0,34 1 1,-69-70-2,69-35 1,-174 0-3,140 0 4,-105 0-2,-34 0 2,-1-35-3,-34 0 4,0 35-2,-1-70-2,1 1 1,0-1 2,34 1-1,-34-1-1,0-34 2,34-35-1,-34 70 1,0-71-4,-1 1 3,1 70 0,-35-1-1,0-34 2,0 0-1,0 34 0,0 1-4,0 34 6,-69-35-3,34-34 1,-104 35 0,69 34 1,1 0-1,34 35-2,-69 0 0,0 0 4,104-35-2,-70 35 0,1 0 0,-1 0-1,1 0 0,34 0 1,0 0 0,35 35 0,0 0 21</inkml:trace>
    </iact:actionData>
  </iact:action>
  <iact:action type="add" startTime="167020">
    <iact:property name="dataType"/>
    <iact:actionData xml:id="d66">
      <inkml:trace xmlns:inkml="http://www.w3.org/2003/InkML" xml:id="stk66" contextRef="#ctx0" brushRef="#br0">19597 4102 0,'0'0'2,"70"0"1,-36 35 3,1 0 3,0 34-2,0-69 0,-35 35 3,34 0-2,-34 0 0,70-1-4,-35 36 5,34 0 0,-69-36-1,70 36 0,-36-35 0,1-1-1,0 36 1,0-1 7,-35-34 1,34-35-2,-34 35 2,35-35 24</inkml:trace>
    </iact:actionData>
  </iact:action>
  <iact:action type="add" startTime="167397">
    <iact:property name="dataType"/>
    <iact:actionData xml:id="d67">
      <inkml:trace xmlns:inkml="http://www.w3.org/2003/InkML" xml:id="stk67" contextRef="#ctx0" brushRef="#br0">20257 4207 0,'0'69'48,"35"35"-41,0 1-2,-35 34 5,35 104-3,-35-208-1,0 69 2,0 1-1,0-36 2,0 1-1,0-36 0,0 1-3,-35-35 66,0 0-63,-69-35 0,0 1 0,69-1 0,0 35-3,-34 0 4</inkml:trace>
    </iact:actionData>
  </iact:action>
  <iact:action type="add" startTime="168368">
    <iact:property name="dataType"/>
    <iact:actionData xml:id="d68">
      <inkml:trace xmlns:inkml="http://www.w3.org/2003/InkML" xml:id="stk68" contextRef="#ctx0" brushRef="#br0">23072 10673 0,'35'34'18,"-1"1"-12,-34 0 3,35 0-5,-35-1 4,0 71 1,0-36-2,0 1 1,0 34 8,0-34-9,0 34 1,-69 35-2,-1-70 4,1 1-1,-1 34-1,35-69-2,-34 0 1,-1 69 0,-103-34 1,173-36 0,-105 1 1,36-35-1,-35 35 0,34-35-3,1 0 3,-36 0 1,71 0 7,-36-35-8,35-34-1,1 69-1,-1-70 2,0 35 1,0 0-1,1 1-1,-36-1 2,1-35 7,69 36-10,-70-1 3,70-69-3,-35 34 3,1 35-2,34 1 2,0-71-1,0 71-2,0-36 1,0 0 2,34 1-1,-34 34 0,0 0 0,35 1-1,-35-36 0,0 1 9,0-1-9,0 105 79,0 34-78,0 36 0,0-36 0,-69 1-2,34-1 5,0 36-6,35-36 3,-35-34 0,1 0-1,34 34 0,0-34 2,0 0 20,34-70 50,1 0-71,0-34 3,-35 34-9</inkml:trace>
    </iact:actionData>
  </iact:action>
  <iact:action type="add" startTime="169194">
    <iact:property name="dataType"/>
    <iact:actionData xml:id="d69">
      <inkml:trace xmlns:inkml="http://www.w3.org/2003/InkML" xml:id="stk69" contextRef="#ctx0" brushRef="#br0">21578 10985 0,'34'0'54,"1"0"-21,0 0-26,-35 35 0,69 0 1,36 69 0,-36-34-1,35-1 2,1-34-3,-36 35 2,-34-70-1,0 0 0,-35 34 2,34-34 7,-34-34 68,0-1-64,70 35-17</inkml:trace>
    </iact:actionData>
  </iact:action>
  <iact:action type="add" startTime="171107">
    <iact:property name="dataType"/>
    <iact:actionData xml:id="d70">
      <inkml:trace xmlns:inkml="http://www.w3.org/2003/InkML" xml:id="stk70" contextRef="#ctx0" brushRef="#br0">23732 4276 0,'-35'0'17,"1"35"-10,-36 34 3,35 1-2,-34 0-2,-35-1 1,34 1 1,1-1 1,-36 1-1,1-1-2,69-34 3,-69 34-3,-70 36 3,1-1-3,-36 0 4,70 1-2,-69-1-1,-1-35 1,1 1-2,103-35 3,36-35-2,-1 34 1,36-34 138,34-69-139</inkml:trace>
    </iact:actionData>
  </iact:action>
  <iact:action type="add" startTime="171556">
    <iact:property name="dataType"/>
    <iact:actionData xml:id="d71">
      <inkml:trace xmlns:inkml="http://www.w3.org/2003/InkML" xml:id="stk71" contextRef="#ctx0" brushRef="#br0">21821 4832 0,'0'0'2,"-35"35"3,0-35 3,-34 70 1,34-1-1,-34 1-2,-1-1 2,35 1-1,1-1 2,-1 1-2,0-1 1,35 36 1,0-71 5,-35-34-7,35 70 1,0-35 16,0-1 15,35-34-23,0 0-2,0 0-6,-1 0 0,1 0 15,0 0 23</inkml:trace>
    </iact:actionData>
  </iact:action>
  <iact:action type="add" startTime="172088">
    <iact:property name="dataType"/>
    <iact:actionData xml:id="d72">
      <inkml:trace xmlns:inkml="http://www.w3.org/2003/InkML" xml:id="stk72" contextRef="#ctx0" brushRef="#br0">20535 4867 0,'0'0'1,"-34"35"5,-1 0 2,-35 69 0,-69 35 2,105-69-3,-105 103 1,104-103-2,-35 34 3,36 35-2,34-34 1,0 34-1,0-35 2,34-35-1,1 36-3,69-71 3,-34 1 1,69-35-1,104 0-1,-104 0 1</inkml:trace>
    </iact:actionData>
  </iact:action>
  <iact:action type="add" startTime="172769">
    <iact:property name="dataType"/>
    <iact:actionData xml:id="d73">
      <inkml:trace xmlns:inkml="http://www.w3.org/2003/InkML" xml:id="stk73" contextRef="#ctx0" brushRef="#br0">24462 10255 0,'-35'70'22,"35"-35"-5,0 34-12,0-34 5,0 35-1,35 34-2,-35 0 0,0 35-2,34 0 4,-34 0-1,0 35 0,0 139 0,-34-174-2,-36 70 5,-34-1-5,-104 1 1,-1-35-1,140-140 3,-105 105 0,0-34-1,35-1-1,35-104 0,34 35 1,-34-1 0,-70 1-1,70-35 3,-35 0-4,0 0 3,0 0-4,35 0 3,34 0 0,-34-69 0,-35-1 0,35-34 1,0 69-2,69-34-1,0 34 4,-34 35-4,69-35 2,-70-34 8,70 34-8,-35-35 1,-34-69-4,-1-35 3,1 1 0,0 33 0,-36-103-1,36 69 2,-1 35 0,36 70-3,34 34 1,0 0 1,0 0 1,0 1 6,-35-1-9,35 0 25,35-34-22,-1 34-1,1-35 0,0 36 6,0-1 2,-1 35 25,-34 104 10,0 0-43,-34 1 0,-36-36 1,1 36-1,34-1 0,-35 35-3,1-70 4,69-34-2,0 0 1,-35-35 0,35 35 62,0-105-40,70 1-23,-70-1 3,69 35-1,-69 1-5,0-1 3,0 0 37,35 35 8,0 0-20,69 35-23,-35 34-5,36 1 4,-1-1 0,69 36 0,-68-36 0,34 1-2,-105-36 3,71 1-1,-71 35-1,1-70 2,0 0 21,-35 35 14</inkml:trace>
    </iact:actionData>
  </iact:action>
  <iact:action type="add" startTime="178040">
    <iact:property name="dataType"/>
    <iact:actionData xml:id="d74">
      <inkml:trace xmlns:inkml="http://www.w3.org/2003/InkML" xml:id="stk74" contextRef="#ctx0" brushRef="#br0">22898 10812 0,'35'0'25,"34"0"-17,-34 0 4,0 0 5,0 0-9,-1 0-1,1 0 0,0 0 2,34-35-2,1 35 1,34 0 0,139 0-1,1-70 2,-105 70 0,173-34-3,-103-1 0,-105 0 2,0 35 0,-104-35 1</inkml:trace>
    </iact:actionData>
  </iact:action>
  <iact:action type="add" startTime="179231">
    <iact:property name="dataType"/>
    <iact:actionData xml:id="d75">
      <inkml:trace xmlns:inkml="http://www.w3.org/2003/InkML" xml:id="stk75" contextRef="#ctx0" brushRef="#br0">18798 10534 0,'-35'0'56,"0"0"-49,1 0-3,-1 0 11,-35 0 2,36 0-10,-1 0 2,-34 0-3</inkml:trace>
    </iact:actionData>
  </iact:action>
  <iact:action type="add" startTime="179437">
    <iact:property name="dataType"/>
    <iact:actionData xml:id="d76">
      <inkml:trace xmlns:inkml="http://www.w3.org/2003/InkML" xml:id="stk76" contextRef="#ctx0" brushRef="#br0">18381 10534 0,'35'0'71,"69"-70"-64,-35 35 1,209 35-1,-34-35 1,-105 35 0,0 0 0,-35 0 0,35 70-3,-35-35 4,-34-35-1</inkml:trace>
    </iact:actionData>
  </iact:action>
  <iact:action type="add" startTime="179847">
    <iact:property name="dataType"/>
    <iact:actionData xml:id="d77">
      <inkml:trace xmlns:inkml="http://www.w3.org/2003/InkML" xml:id="stk77" contextRef="#ctx0" brushRef="#br0">17443 10846 0,'0'0'0,"0"35"8,35-35-1,34 0 8,35 35-7,1-35 0,68 0-1,-34 0-1,35 0 4,-70 0-3,105 0 2,-36 0-1,-103 0-1,-1 0 0,-34 0 9</inkml:trace>
    </iact:actionData>
  </iact:action>
  <iact:action type="add" startTime="180232">
    <iact:property name="dataType"/>
    <iact:actionData xml:id="d78">
      <inkml:trace xmlns:inkml="http://www.w3.org/2003/InkML" xml:id="stk78" contextRef="#ctx0" brushRef="#br0">20709 10777 0,'35'0'27,"0"0"-22,34 0 4,1 0-5,173 0 6,-70 0-4,105-35 3,-34 35-1,34 0 0,-139-35 0,-35 35-1,-69 0-1</inkml:trace>
    </iact:actionData>
  </iact:action>
  <iact:action type="add" startTime="180703">
    <iact:property name="dataType"/>
    <iact:actionData xml:id="d79">
      <inkml:trace xmlns:inkml="http://www.w3.org/2003/InkML" xml:id="stk79" contextRef="#ctx0" brushRef="#br0">21126 11472 0,'35'0'96,"34"0"-92,1 0 7,-1 35-5,1 0 3,-1-35-3,1 0 1,-36 0 9,1 0-8,0-35 0,0 35 6,-35-35-6,-35 0 69</inkml:trace>
    </iact:actionData>
  </iact:action>
  <iact:action type="add" startTime="181314">
    <iact:property name="dataType"/>
    <iact:actionData xml:id="d80">
      <inkml:trace xmlns:inkml="http://www.w3.org/2003/InkML" xml:id="stk80" contextRef="#ctx0" brushRef="#br0">17790 10673 0,'0'0'1,"0"-35"15,35 35 0,0 0-8,34-35-4,1 0 6,69 1-5,69-1 1,-69 35 4,70 0-2,-175 0 0,71 35 0,-71-1-1,1-34 2,0 0 50,34 0-46,36 0-7,-36 35-1,-34-35 5</inkml:trace>
    </iact:actionData>
  </iact:action>
  <iact:action type="add" startTime="181863">
    <iact:property name="dataType"/>
    <iact:actionData xml:id="d81">
      <inkml:trace xmlns:inkml="http://www.w3.org/2003/InkML" xml:id="stk81" contextRef="#ctx0" brushRef="#br0">18346 11159 0,'35'0'78,"69"0"-69,70-35-6,-105 35 7,70 0-3,-34 0 1,-1 0-3,-69 0 4,-1 0-2,1 0 0</inkml:trace>
    </iact:actionData>
  </iact:action>
  <iact:action type="add" startTime="182575">
    <iact:property name="dataType"/>
    <iact:actionData xml:id="d82">
      <inkml:trace xmlns:inkml="http://www.w3.org/2003/InkML" xml:id="stk82" contextRef="#ctx0" brushRef="#br0">20605 10812 0,'35'0'60,"34"0"-52,-34 0-2,0 0 0,34-35 2,-34 35 10,34 0-10,-34 0-1,0 0-3,0 0 6,-1 0 5</inkml:trace>
    </iact:actionData>
  </iact:action>
  <iact:action type="add" startTime="183275">
    <iact:property name="dataType"/>
    <iact:actionData xml:id="d83">
      <inkml:trace xmlns:inkml="http://www.w3.org/2003/InkML" xml:id="stk83" contextRef="#ctx0" brushRef="#br0">18207 10638 0,'35'0'63,"69"35"-57,35-35 2,-35 0 3,70 0-7,-104 0 1,-1 0 6,1 0-4,-1 0 8,-34 0-5,0 0-4,-1 0 1</inkml:trace>
    </iact:actionData>
  </iact:action>
  <iact:action type="add" startTime="183630">
    <iact:property name="dataType"/>
    <iact:actionData xml:id="d84">
      <inkml:trace xmlns:inkml="http://www.w3.org/2003/InkML" xml:id="stk84" contextRef="#ctx0" brushRef="#br0">18346 11298 0,'70'0'45,"-1"0"-35,70 0-1,35-34-4,-70 34 2,139 0 0,-138 0 1,173 0 1,-139 0-1,0 0-4,-35 0 6,-69 0-2</inkml:trace>
    </iact:actionData>
  </iact:action>
  <iact:action type="add" startTime="184076">
    <iact:property name="dataType"/>
    <iact:actionData xml:id="d85">
      <inkml:trace xmlns:inkml="http://www.w3.org/2003/InkML" xml:id="stk85" contextRef="#ctx0" brushRef="#br0">21091 10985 0,'0'-34'65,"105"-1"-52,-36 35-3,-34 0-2,34 0-2,-34 0 2,0 0-2,-1 0 2</inkml:trace>
    </iact:actionData>
  </iact:action>
  <iact:action type="add" startTime="184495">
    <iact:property name="dataType"/>
    <iact:actionData xml:id="d86">
      <inkml:trace xmlns:inkml="http://www.w3.org/2003/InkML" xml:id="stk86" contextRef="#ctx0" brushRef="#br0">20779 11403 0,'34'0'25,"36"0"-21,-1 0 6,1 0-3,34 0 1,-34 0 0,-1 0-2,0 0 2,36-35-1,-71 35 2,-34-35-2,35 35 2</inkml:trace>
    </iact:actionData>
  </iact:action>
  <iact:action type="add" startTime="185589">
    <iact:property name="dataType"/>
    <iact:actionData xml:id="d87">
      <inkml:trace xmlns:inkml="http://www.w3.org/2003/InkML" xml:id="stk87" contextRef="#ctx0" brushRef="#br0">23315 10812 0,'35'0'116,"0"0"-109,34 0 2,35 0-3,1 0 2,-1 0 0,0-35 1,-34 35-1,-36 0 8</inkml:trace>
    </iact:actionData>
  </iact:action>
  <iact:action type="add" startTime="186130">
    <iact:property name="dataType"/>
    <iact:actionData xml:id="d88">
      <inkml:trace xmlns:inkml="http://www.w3.org/2003/InkML" xml:id="stk88" contextRef="#ctx0" brushRef="#br0">24566 10534 0,'35'-35'109,"34"35"-103,1 0 5,-1-35-6,1 35 5,-36 0-5</inkml:trace>
    </iact:actionData>
  </iact:action>
  <iact:action type="add" startTime="186594">
    <iact:property name="dataType"/>
    <iact:actionData xml:id="d89">
      <inkml:trace xmlns:inkml="http://www.w3.org/2003/InkML" xml:id="stk89" contextRef="#ctx0" brushRef="#br0">24218 10360 0,'70'0'76,"69"-35"-68,-35 35-1,0 0 2,1-35-1,-36 35 0</inkml:trace>
    </iact:actionData>
  </iact:action>
  <iact:action type="add" startTime="187041">
    <iact:property name="dataType"/>
    <iact:actionData xml:id="d90">
      <inkml:trace xmlns:inkml="http://www.w3.org/2003/InkML" xml:id="stk90" contextRef="#ctx0" brushRef="#br0">24392 10812 0,'35'0'78,"69"0"-71,70-35-1,-105 0 5,70 35-5,-69-35 1,-35 35 0,-1 0 1</inkml:trace>
    </iact:actionData>
  </iact:action>
  <iact:action type="add" startTime="187583">
    <iact:property name="dataType"/>
    <iact:actionData xml:id="d91">
      <inkml:trace xmlns:inkml="http://www.w3.org/2003/InkML" xml:id="stk91" contextRef="#ctx0" brushRef="#br0">24184 10186 0,'69'0'69,"1"0"-64,34 0 4,0 0-1,35 0 0,-69 0-1,34 0 2,-69 0-2,-35 35 73</inkml:trace>
    </iact:actionData>
  </iact:action>
  <iact:action type="add" startTime="187976">
    <iact:property name="dataType"/>
    <iact:actionData xml:id="d92">
      <inkml:trace xmlns:inkml="http://www.w3.org/2003/InkML" xml:id="stk92" contextRef="#ctx0" brushRef="#br0">24357 10777 0,'0'-35'15,"35"0"24,35 35-32,34 0-1,-35-34 1,70 34 2,-34 0-1,-71 0 1,71-35-1,-71 35 14</inkml:trace>
    </iact:actionData>
  </iact:action>
  <iact:action type="add" startTime="192437">
    <iact:property name="dataType"/>
    <iact:actionData xml:id="d93">
      <inkml:trace xmlns:inkml="http://www.w3.org/2003/InkML" xml:id="stk93" contextRef="#ctx0" brushRef="#br0">18346 11264 0,'35'0'54,"35"0"-46,277 0 0,-173 0-1,451 0 0,-104 0 2,174 0-1,-243 0 0,451 0-1,-416 0 2,347 0-1,-174 0-2,-243-35 0,-35 35 3,-312 0 0,34-35-2</inkml:trace>
    </iact:actionData>
  </iact:action>
  <iact:action type="add" startTime="193988">
    <iact:property name="dataType"/>
    <iact:actionData xml:id="d94">
      <inkml:trace xmlns:inkml="http://www.w3.org/2003/InkML" xml:id="stk94" contextRef="#ctx0" brushRef="#br0">17686 10673 0,'35'0'9,"-35"-35"37,-35-35-39,0 1 0,1-105 1,-1 0 1,0 35-1,0 35 0,1-35-1,-36-105 2,35 71-4,35 68 3,0 1 0,0 69 0,0 0 0,0 1 0,0-1 0,0 0 0,35 35-2,0-69 2,69 34 1,-69 0-2,34 0 2,36 1-3,-1-71 4,70 36-4,-35 34 1,-35 0 2,-35 0-1,36 35-1,-36-34 1,-34 34 0,34 0-2,1 0 2,34 0 0,-35 0 1,-34 0-2,0 0 1,34 0 0,-34 0 6,0 34 10,-35 1-16,35-35 0,-1 35-2,-34 0 2,70 0 1,-70 34-2,0 1 1,0-36 0,0 36 0,0 34-2,35 35 2,-35-34 0,0 34 0,0-70 0,0 35 0,0 1 0,0-1-2,0-35 1,0 1 2,0 0-1,0-36 0,0 36 1,-70-1 4,1 1-5,34-1 0,0-34 0,0 35 1,-34-36-1,69 1-1,-35-35-2,0 35 4</inkml:trace>
    </iact:actionData>
  </iact:action>
  <iact:action type="add" startTime="194907">
    <iact:property name="dataType"/>
    <iact:actionData xml:id="d95">
      <inkml:trace xmlns:inkml="http://www.w3.org/2003/InkML" xml:id="stk95" contextRef="#ctx0" brushRef="#br0">20883 10186 0,'0'0'1,"-35"0"6,0 0 1,1 0 0,-36-104 5,1-35-5,-1-70 1,1-34 0,-70-105-2,139 174 1,-35 0 1,35 105-4,0-1 3,0 36 0,35-71 0,34 36 8,70-1-9,-35 35 1,-34-34-1,34 34 2,35 0-2,-69 1 0,69 34 2,-35-35-1,0 35-2,0 0 2,35 0 0,-69 0 0,69 35 1,-70-1-2,70 1 1,-104 35-2,0-70 2,-35 34 0,34 36 1,-34-35-2,0 34 1,0 36 0,0-1-1,0 70 0,-34-1 1,-1-68 1,0 34-2,0 35 2,-69 34-1,0-104-2,-35 70 1,35-139 2,-105 174-1,1-105-1,34-35 1,70-34 0,0 35-1,-1-70 0,36 35 1,34-35 0,-34 0 8,34 0-8,0-35-2,0 0 10,35 0-1,0 0-6</inkml:trace>
    </iact:actionData>
  </iact:action>
  <iact:action type="add" startTime="195749">
    <iact:property name="dataType"/>
    <iact:actionData xml:id="d96">
      <inkml:trace xmlns:inkml="http://www.w3.org/2003/InkML" xml:id="stk96" contextRef="#ctx0" brushRef="#br0">23802 10881 0,'0'0'2,"-35"0"4,-35 0-1,-34 0 5,0 0-3,0 0 0,-35 0 1,34-104 2,-34 0-3,0 34-1,0-139 3,0 36-1,35 34 0,35 0-1,69 34 1,-35 1 0,35 0-1,0-1 0,0 1 1,0 0 0,69 34 1,1-34-2,69-105 2,-35 70-4,35 35 4,-69-35-2,-1 69 1,35 1 0,-34-1 0,-1 36 1,-34-1-4,35 0 4,-1 0-2,-34 1 2,0-1-2,-1 0 2,36 35-2,-35 0 7,-1 0-6,1 0 0,0-35 0,0 35 0,34 0 6,-34 0 2,0 0-8,-1 0 0,36 0 0,-1 0 0,35 35 0,-34 0-2,34 0 3,-69-1-2,34 1 2,-34 0 6,0 0-1,0-1-5,-35 1-2,34-35 1,1 70 0,0-36 0,-35 1 0,69 35-2,-34-35 2,0 34 1,0-34-1,-1 34 0,36 1-1,-70-1 2,0 1-4,35-1 3,-35 1 3,34 0-5,-34 34 1,0-35 4,0 36-5,0-36-1,0 1 2,0 34 2,0 0-1,0-34 0,0 34-1,0 0 2,0 1-3,0 34 5,-34 35-5,-1-140 2,35 36-1,0-1 1,-35-34 0,0 0-2,-34 34 10,34-34-8,-34 0 1,-1 0-2,70-1 2,-69 1-1,34-35 21,0 0 1,-34-35-22,-36-34 1,71 69-2,-71-70 2,36 70-2,34-34-1,-34 34 1,34 0 18,35-35-18,-35 35 20,1 0 1,-1 0-11</inkml:trace>
    </iact:actionData>
  </iact:action>
  <iact:action type="add" startTime="197286">
    <iact:property name="dataType"/>
    <iact:actionData xml:id="d97">
      <inkml:trace xmlns:inkml="http://www.w3.org/2003/InkML" xml:id="stk97" contextRef="#ctx0" brushRef="#br0">22863 10116 0,'105'0'56,"-1"0"-49,0 0-2,70 0 5,-70 0-4,0 35 1,-34-35 1,-1 0 0,-34 0 1,0 0-4,0 0 3</inkml:trace>
    </iact:actionData>
  </iact:action>
  <iact:action type="add" startTime="197742">
    <iact:property name="dataType"/>
    <iact:actionData xml:id="d98">
      <inkml:trace xmlns:inkml="http://www.w3.org/2003/InkML" xml:id="stk98" contextRef="#ctx0" brushRef="#br0">24114 10360 0,'35'0'22,"-35"34"-15,35-34 3,34 0-3,-34 0-3,0 0 6,69 0-2,0 0 0,0 0-1,1 0 1,34 0 1,-105 0-3,1 0 2,-70 0 130</inkml:trace>
    </iact:actionData>
  </iact:action>
  <iact:action type="add" startTime="199878">
    <iact:property name="dataType"/>
    <iact:actionData xml:id="d99">
      <inkml:trace xmlns:inkml="http://www.w3.org/2003/InkML" xml:id="stk99" contextRef="#ctx0" brushRef="#br0">3753 8100 0,'34'0'88,"105"0"-83,-34 0 3,34 35 0,104 0-1,0-35 1,70 34 0,-70 1 0,0 0 0,-69-35-1,69 35 2,-104-35-2,209 0 0,-105 0 0,-104 0 1,278 34-1,-139 1 2,-139-35 0,104 35-4,0-35 3,-104 0 1,139 0-1,-139 0-1,0 0 2,-69 0-2,69 0-1,0 0 3,-35 35-3,0-35 3,0 34-1,70 1 1,-70-35-2,35 35 1,35-35-1,-105 0 1,36 0 0,68 0 0,-68 35 0,-36-35 0,1 35-2,-36-35 1,36 0 1,34 0 0,0 34 1,1-34-2,34 0 1,-35 0 0,35 0-1,69 0 0,-34 0 2,-104-34-2,-1 34 2,-34 0-1,0 0 0,-1 0 21,36 0-20,-35 0-3,34 0 4,1 0-4,-36 0 11,1 0-2,0 0 6,0 0-12,-1 0-2,71-35 1,-36 35-1,1 0 3,-36 0-2,36 0-4,-1-35 6,-34 35 241,0 0-243,-1 0-3,71 0 3,-36-35-2,-34 35 1,0 0 2,-1 0 8,36 0 49,-35 0-57,-1-35-2,1 35 12,0 0-6</inkml:trace>
    </iact:actionData>
  </iact:action>
  <iact:action type="add" startTime="203284">
    <iact:property name="dataType"/>
    <iact:actionData xml:id="d100">
      <inkml:trace xmlns:inkml="http://www.w3.org/2003/InkML" xml:id="stk100" contextRef="#ctx0" brushRef="#br0">18937 3338 0,'-35'0'16,"0"0"-2,1 0-6,-1 69 0,0 1 0,35-36-1,0 71 0,0-1 1,0 0 0,0-34-1,0 104 0,35-35 2,-35-105-3,35 71 3,34 69-3,-34-140 4,0 36-1,69 34-2,-104-34 1,104-36 0,-69 36-2,0-35 2,34-1 0,-34-34-2,0 0 4,-1 0-3,1 0 2,0 0-4,69-69 3,-104 34 1,70-34-2,-36-1 2,36-34-1,-70 69-1,0-69 0,35-70 0,-1 70 1,-34-70 0,0-35 1,0 70-1,0 0 0,-69 0-2,-35-35 2,-35 70-1,0 0 2,0 69-1,-35 0-1,35 35 1,35 0-1,-35 0 0,69 0 3,-34 0-3,35 35 1,34 0 0,-35 34 0,-34 1-2,69-1 3,-34 1-2,69-1 0,-35-34 2,0 35-2,35-36 2,0 1-4,0 0 12,70 0-9,104 34 0</inkml:trace>
    </iact:actionData>
  </iact:action>
  <iact:action type="add" startTime="204271">
    <iact:property name="dataType"/>
    <iact:actionData xml:id="d101">
      <inkml:trace xmlns:inkml="http://www.w3.org/2003/InkML" xml:id="stk101" contextRef="#ctx0" brushRef="#br0">23454 3511 0,'35'0'14,"-35"35"27,0 35-34,0-1-1,0 36 3,0-36-1,0 1-1,0 34 2,0-69-1,0 69-3,35-69 4,-35 69-1,104 0 1,-69-69-2,-1 35 0,36-1 2,-1 1 0,36-1-3,34 1 1,-70-36 1,105 1 0,34 0-2,35 0 4,-69-35-2,0 0-2,0 0 2,-105 0 0,-34-35 0,0 35-1,-35-35 1,34 0 1,-34 1-4,35-71 3,-35 36 0,0 34 1,35-104-2,-35-104 1,0 69-1,0 35 0,-35 0 1,-34 34-1,-1 36 3,-69-35-3,35 69 3,-35-35-4,0 1 0,69 34 3,1 0 0,-35 35-3,69-34 2,-35 34 0,1 0 0,34 0-1,-34 0 0,-36 0 1,71 34 0,-36-34 0,1 0 0,34 35 0,0-35 22,35 35-14,-34 0-8,34-1 6,-35-34-6,35 35 24,0 0-10,0 0-6,0-1-9</inkml:trace>
    </iact:actionData>
  </iact:action>
  <iact:action type="add" startTime="205744">
    <iact:property name="dataType"/>
    <iact:actionData xml:id="d102">
      <inkml:trace xmlns:inkml="http://www.w3.org/2003/InkML" xml:id="stk102" contextRef="#ctx0" brushRef="#br0">13760 12585 0</inkml:trace>
    </iact:actionData>
  </iact:action>
  <iact:action type="add" startTime="206022">
    <iact:property name="dataType"/>
    <iact:actionData xml:id="d103">
      <inkml:trace xmlns:inkml="http://www.w3.org/2003/InkML" xml:id="stk103" contextRef="#ctx0" brushRef="#br0">13204 12689 0,'104'0'69,"0"0"-61,139 0 0,-34 0-1,208-35 2,-278 35-1,139 0 0,-35 0-3,-69 0 4,-105 0-1,1 0 0,-35 0 16,-1 0-2,1 0-14,-35-35 146,0-34-147</inkml:trace>
    </iact:actionData>
  </iact:action>
  <iact:action type="add" startTime="209675">
    <iact:property name="dataType"/>
    <iact:actionData xml:id="d104">
      <inkml:trace xmlns:inkml="http://www.w3.org/2003/InkML" xml:id="stk104" contextRef="#ctx0" brushRef="#br0">15045 10846 0,'0'0'1,"-69"0"6,-35 0-1,69 35 3,0 35-1,-34-36-4,34 1 6,35 0-2,0 0 8,0-1 0,0 36-3,35-70-6,-1 35 2,1 0-1,35 34 1,-1-34-2,-34 0 2,0-1 4,-35 1-5,0 0 25,0 0-19,-70-35-6,1 0 0,34 0-1,0 0 2,35-35 44,70 0-45</inkml:trace>
    </iact:actionData>
  </iact:action>
  <iact:action type="add" startTime="210075">
    <iact:property name="dataType"/>
    <iact:actionData xml:id="d105">
      <inkml:trace xmlns:inkml="http://www.w3.org/2003/InkML" xml:id="stk105" contextRef="#ctx0" brushRef="#br0">15428 10951 0,'-35'0'16,"0"0"-1,-34 34 1,69 1-1,-35 69-6,35-69-4,0 35 3,0-1 0,0 1 0,0-35 9,0-1-9,0 1 5,0 0-4,35-35-1,-1 0 8,1 0-3,0-35-4</inkml:trace>
    </iact:actionData>
  </iact:action>
  <iact:action type="add" startTime="210400">
    <iact:property name="dataType"/>
    <iact:actionData xml:id="d106">
      <inkml:trace xmlns:inkml="http://www.w3.org/2003/InkML" xml:id="stk106" contextRef="#ctx0" brushRef="#br0">14976 11124 0,'35'0'8,"34"0"1,1 0-3,34 0 2,0 0-2,35 0 4,-69 0-3,-1 0 0,-34 0 2,-70 35 74,0-35-70,-69 35-3,35 0 0,34 0-3,-35-35 0,70 34 1,0 1 30,0 0-30,35-35 38,0 0-38,0 0 7,-1-35 3,1 35-5,0 0 3,0 0-7,-1 0-2,36 35 9,-36-35-7,1 35-2,-35-1 7,0 1-6,0 0 7,-35 0 0,1-35-6,-36 34 6,36-34 13,34-69-2,34-1-19,70 1 2,-69 34-2,69-34-1,-69 34 4,35 0-4,-70 0 4,0 105 50,0 34-51,0 0 0,0 1-5,-35-1 4,35-35 0,0-34 8,35-35 22,34-35-30,1-34 1,-36 34 0,1-34-4,-35 34 1,35 0 2</inkml:trace>
    </iact:actionData>
  </iact:action>
  <iact:action type="add" startTime="211296">
    <iact:property name="dataType"/>
    <iact:actionData xml:id="d107">
      <inkml:trace xmlns:inkml="http://www.w3.org/2003/InkML" xml:id="stk107" contextRef="#ctx0" brushRef="#br0">15671 11298 0,'69'-34'46,"1"34"-38,-1 0-3,1 0 3,-1 0 1,35 0-1,-69 0 6,-35 34-5,0 1 45</inkml:trace>
    </iact:actionData>
  </iact:action>
  <iact:action type="add" startTime="211921">
    <iact:property name="dataType"/>
    <iact:actionData xml:id="d108">
      <inkml:trace xmlns:inkml="http://www.w3.org/2003/InkML" xml:id="stk108" contextRef="#ctx0" brushRef="#br0">13690 12619 0,'35'0'53,"34"0"-21,-34 0-26,69 0 2,1 0 0,-1 0 0,0 0 0,0 0-1,35 0 2,-69 0-3,34 0 2,-34 0-1,-36 0 1,1 0 8,0 0-8,34 0 7,-34 0-8,35 35 1,-1-35 0,1 0 0,34 0 0,0 0-2,0 0 3,1 0-1,-36 0 1,-34 0-3,-1 0 2,1 0 47,0 0-46,0 0-4,-1 0 10,1 0 11,0 0 28,0 0-47,-1 0 2,1 0-4,0 0 1,0-35 13,-1 35 11,1-34-21,-35-1-3,0 0 1,35-35 3,-35 36-2,35-1 1,-35 0-5,0 0 4,0-34-1,34 34 1,-34 0 56,0 1-26,0 68 249</inkml:trace>
    </iact:actionData>
  </iact:action>
  <iact:action type="add" startTime="215817">
    <iact:property name="dataType"/>
    <iact:actionData xml:id="d109">
      <inkml:trace xmlns:inkml="http://www.w3.org/2003/InkML" xml:id="stk109" contextRef="#ctx0" brushRef="#br0">13933 12098 0,'0'0'2,"-34"0"12,-1 0 1,-35 0 1,1-35-1,-70-34-7,69-1-1,-69 70 1,70-70 1,-35 36-2,34-1 1,1-35 0,34 36 7,0-71-6,-34 71-5,34-71 7,-34 36-3,34-1-1,-35 36-1,70-1 2,-34 35 7,34-35-6,0 0 7,-35 35-9,35-35 9,-104-34-9,69 69 9,35-35 8,-35 35 30,0 0-46,1 0-3,-71 0 4,1 0-2,0-35 2,34 35-1,-69 0 0,70 0 0,-1 0-2,36 0 2</inkml:trace>
    </iact:actionData>
  </iact:action>
  <iact:action type="add" startTime="216667">
    <iact:property name="dataType"/>
    <iact:actionData xml:id="d110">
      <inkml:trace xmlns:inkml="http://www.w3.org/2003/InkML" xml:id="stk110" contextRef="#ctx0" brushRef="#br0">11814 10673 0,'-35'0'16,"-34"0"1,-1 69-12,1-34 2,-36 0 3,1 34-6,35-34 4,-1 0 3,70-1 34,0 1-37,0 0 0,70 0-1,-36 34 2,36-34-1,34 35 0,35-1-3,-69 1 4,34-36-1,70 105 0,-105-69 0,-34-70 0,0 0 0,-35 35 62</inkml:trace>
    </iact:actionData>
  </iact:action>
  <iact:action type="add" startTime="217330">
    <iact:property name="dataType"/>
    <iact:actionData xml:id="d111">
      <inkml:trace xmlns:inkml="http://www.w3.org/2003/InkML" xml:id="stk111" contextRef="#ctx0" brushRef="#br0">13794 12689 0,'0'0'1,"-34"0"7,-1 0 15,-69 0-16,34 35 0,-104 34 0,-34 1 3,-1-36-4,1 1 2,69 0 1,-69 0-1,69-1 1,69 1-5,35 35 5,-34-1-2,34 1 2,-34-1-1,-1 1-2,1-1 4,-36 1-3,1-1 0,35 1 0,-1-35 2,35-1-2,1 1 3</inkml:trace>
    </iact:actionData>
  </iact:action>
  <iact:action type="add" startTime="217886">
    <iact:property name="dataType"/>
    <iact:actionData xml:id="d112">
      <inkml:trace xmlns:inkml="http://www.w3.org/2003/InkML" xml:id="stk112" contextRef="#ctx0" brushRef="#br0">11779 13315 0,'-35'34'9,"35"1"-2,-34 0 0,-1 34 1,0 1 2,-34-35-4,69 34 0,-35-34 2,35 0 1,0-1-1,0 1 15,0 0 16,35-35-32,34 35 2,70-35-3,35 0 2,34 0-2,-34 0 4,-104 0-4,-1 0 3,1 0 0,-70-35-5,69 35 159</inkml:trace>
    </iact:actionData>
  </iact:action>
  <iact:action type="add" startTime="227728">
    <iact:property name="dataType"/>
    <iact:actionData xml:id="d113">
      <inkml:trace xmlns:inkml="http://www.w3.org/2003/InkML" xml:id="stk113" contextRef="#ctx0" brushRef="#br0">7783 15296 0,'0'0'2,"35"0"89,104 0-85,243 35 5,0 69-6,-69-104 1,695 35 3,-140 0-1,-416-35-1,452 0 1,-210 69-2,-242-69 3,-70 0-1,174 0 0,-243 0-2,-70 0 3,1 0 0,-1 0-3,-139-35 1,-34 35 2,-36 0 6,-34-34 1,35 34 39,0 0-42,-1 0 3</inkml:trace>
    </iact:actionData>
  </iact:action>
  <iact:action type="add" startTime="228381">
    <iact:property name="dataType"/>
    <iact:actionData xml:id="d114">
      <inkml:trace xmlns:inkml="http://www.w3.org/2003/InkML" xml:id="stk114" contextRef="#ctx0" brushRef="#br0">9104 16687 0,'104'0'104,"35"0"-99,35 0 4,34 0 0,244 0-2,34-35-1,-277 35 1,729-35 3,-486 35-5,34 0 4,35 0-2,-104 0 1,0 0 1,-139 0-1,-35 0-1,-138 0 2,-36 0-3,-34 0 17,0 0-15,-1 0 1,36 0-2,-1 0-1,1 0 2,34 0 1,-34 0-2,34 0 2,0 0-1,-34 0 0,34 0-2,-35-35 2,35 35-2,-69 0 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E647E-0477-42F8-9A33-F6891792BF59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07E58-7D37-4E10-8523-EDA21FED5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16872" indent="-27572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02881" indent="-220576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544033" indent="-220576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1985185" indent="-220576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426338" indent="-2205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867490" indent="-2205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308642" indent="-2205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749794" indent="-2205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30A376-2165-46DC-9EB3-571174F48CF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16872" indent="-27572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02881" indent="-220576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544033" indent="-220576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1985185" indent="-220576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426338" indent="-2205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867490" indent="-2205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308642" indent="-2205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749794" indent="-2205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9BDD99-2AA8-4935-AF41-D022C650E159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6B67-8887-4ADA-993A-D97941D5A4EA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7558-6467-49FE-9182-BD64825B72B5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66722-5572-429B-8B28-E353C4EF3821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884" y="1933496"/>
            <a:ext cx="7048020" cy="1334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768" y="3526971"/>
            <a:ext cx="5804252" cy="15905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3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8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7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2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4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30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994" y="3999540"/>
            <a:ext cx="7048020" cy="1236169"/>
          </a:xfrm>
        </p:spPr>
        <p:txBody>
          <a:bodyPr anchor="t"/>
          <a:lstStyle>
            <a:lvl1pPr algn="l">
              <a:defRPr sz="362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994" y="2638026"/>
            <a:ext cx="7048020" cy="1361514"/>
          </a:xfrm>
        </p:spPr>
        <p:txBody>
          <a:bodyPr anchor="b"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41458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2pPr>
            <a:lvl3pPr marL="829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3pPr>
            <a:lvl4pPr marL="1243767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4pPr>
            <a:lvl5pPr marL="1658356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5pPr>
            <a:lvl6pPr marL="2072945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6pPr>
            <a:lvl7pPr marL="2487534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7pPr>
            <a:lvl8pPr marL="2902123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8pPr>
            <a:lvl9pPr marL="3316712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0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589" y="1452283"/>
            <a:ext cx="3662207" cy="4107597"/>
          </a:xfrm>
        </p:spPr>
        <p:txBody>
          <a:bodyPr/>
          <a:lstStyle>
            <a:lvl1pPr>
              <a:defRPr sz="2539"/>
            </a:lvl1pPr>
            <a:lvl2pPr>
              <a:defRPr sz="2176"/>
            </a:lvl2pPr>
            <a:lvl3pPr>
              <a:defRPr sz="181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4992" y="1452283"/>
            <a:ext cx="3662207" cy="4107597"/>
          </a:xfrm>
        </p:spPr>
        <p:txBody>
          <a:bodyPr/>
          <a:lstStyle>
            <a:lvl1pPr>
              <a:defRPr sz="2539"/>
            </a:lvl1pPr>
            <a:lvl2pPr>
              <a:defRPr sz="2176"/>
            </a:lvl2pPr>
            <a:lvl3pPr>
              <a:defRPr sz="181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39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589" y="1393212"/>
            <a:ext cx="3663647" cy="580624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89" indent="0">
              <a:buNone/>
              <a:defRPr sz="1814" b="1"/>
            </a:lvl2pPr>
            <a:lvl3pPr marL="829178" indent="0">
              <a:buNone/>
              <a:defRPr sz="1632" b="1"/>
            </a:lvl3pPr>
            <a:lvl4pPr marL="1243767" indent="0">
              <a:buNone/>
              <a:defRPr sz="1451" b="1"/>
            </a:lvl4pPr>
            <a:lvl5pPr marL="1658356" indent="0">
              <a:buNone/>
              <a:defRPr sz="1451" b="1"/>
            </a:lvl5pPr>
            <a:lvl6pPr marL="2072945" indent="0">
              <a:buNone/>
              <a:defRPr sz="1451" b="1"/>
            </a:lvl6pPr>
            <a:lvl7pPr marL="2487534" indent="0">
              <a:buNone/>
              <a:defRPr sz="1451" b="1"/>
            </a:lvl7pPr>
            <a:lvl8pPr marL="2902123" indent="0">
              <a:buNone/>
              <a:defRPr sz="1451" b="1"/>
            </a:lvl8pPr>
            <a:lvl9pPr marL="3316712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589" y="1973836"/>
            <a:ext cx="3663647" cy="3586043"/>
          </a:xfrm>
        </p:spPr>
        <p:txBody>
          <a:bodyPr/>
          <a:lstStyle>
            <a:lvl1pPr>
              <a:defRPr sz="2176"/>
            </a:lvl1pPr>
            <a:lvl2pPr>
              <a:defRPr sz="1814"/>
            </a:lvl2pPr>
            <a:lvl3pPr>
              <a:defRPr sz="1632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12114" y="1393212"/>
            <a:ext cx="3665086" cy="580624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89" indent="0">
              <a:buNone/>
              <a:defRPr sz="1814" b="1"/>
            </a:lvl2pPr>
            <a:lvl3pPr marL="829178" indent="0">
              <a:buNone/>
              <a:defRPr sz="1632" b="1"/>
            </a:lvl3pPr>
            <a:lvl4pPr marL="1243767" indent="0">
              <a:buNone/>
              <a:defRPr sz="1451" b="1"/>
            </a:lvl4pPr>
            <a:lvl5pPr marL="1658356" indent="0">
              <a:buNone/>
              <a:defRPr sz="1451" b="1"/>
            </a:lvl5pPr>
            <a:lvl6pPr marL="2072945" indent="0">
              <a:buNone/>
              <a:defRPr sz="1451" b="1"/>
            </a:lvl6pPr>
            <a:lvl7pPr marL="2487534" indent="0">
              <a:buNone/>
              <a:defRPr sz="1451" b="1"/>
            </a:lvl7pPr>
            <a:lvl8pPr marL="2902123" indent="0">
              <a:buNone/>
              <a:defRPr sz="1451" b="1"/>
            </a:lvl8pPr>
            <a:lvl9pPr marL="3316712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12114" y="1973836"/>
            <a:ext cx="3665086" cy="3586043"/>
          </a:xfrm>
        </p:spPr>
        <p:txBody>
          <a:bodyPr/>
          <a:lstStyle>
            <a:lvl1pPr>
              <a:defRPr sz="2176"/>
            </a:lvl1pPr>
            <a:lvl2pPr>
              <a:defRPr sz="1814"/>
            </a:lvl2pPr>
            <a:lvl3pPr>
              <a:defRPr sz="1632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9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0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57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90" y="247810"/>
            <a:ext cx="2727941" cy="1054634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859" y="247811"/>
            <a:ext cx="4635340" cy="5312069"/>
          </a:xfrm>
        </p:spPr>
        <p:txBody>
          <a:bodyPr/>
          <a:lstStyle>
            <a:lvl1pPr>
              <a:defRPr sz="2902"/>
            </a:lvl1pPr>
            <a:lvl2pPr>
              <a:defRPr sz="2539"/>
            </a:lvl2pPr>
            <a:lvl3pPr>
              <a:defRPr sz="2176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590" y="1302444"/>
            <a:ext cx="2727941" cy="4257435"/>
          </a:xfrm>
        </p:spPr>
        <p:txBody>
          <a:bodyPr/>
          <a:lstStyle>
            <a:lvl1pPr marL="0" indent="0">
              <a:buNone/>
              <a:defRPr sz="1270"/>
            </a:lvl1pPr>
            <a:lvl2pPr marL="414589" indent="0">
              <a:buNone/>
              <a:defRPr sz="1088"/>
            </a:lvl2pPr>
            <a:lvl3pPr marL="829178" indent="0">
              <a:buNone/>
              <a:defRPr sz="907"/>
            </a:lvl3pPr>
            <a:lvl4pPr marL="1243767" indent="0">
              <a:buNone/>
              <a:defRPr sz="816"/>
            </a:lvl4pPr>
            <a:lvl5pPr marL="1658356" indent="0">
              <a:buNone/>
              <a:defRPr sz="816"/>
            </a:lvl5pPr>
            <a:lvl6pPr marL="2072945" indent="0">
              <a:buNone/>
              <a:defRPr sz="816"/>
            </a:lvl6pPr>
            <a:lvl7pPr marL="2487534" indent="0">
              <a:buNone/>
              <a:defRPr sz="816"/>
            </a:lvl7pPr>
            <a:lvl8pPr marL="2902123" indent="0">
              <a:buNone/>
              <a:defRPr sz="816"/>
            </a:lvl8pPr>
            <a:lvl9pPr marL="3316712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8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C68A-4DED-4D87-AAAF-F0D15D94908A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249" y="4356847"/>
            <a:ext cx="4975073" cy="514350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25249" y="556132"/>
            <a:ext cx="4975073" cy="3734440"/>
          </a:xfrm>
        </p:spPr>
        <p:txBody>
          <a:bodyPr/>
          <a:lstStyle>
            <a:lvl1pPr marL="0" indent="0">
              <a:buNone/>
              <a:defRPr sz="2902"/>
            </a:lvl1pPr>
            <a:lvl2pPr marL="414589" indent="0">
              <a:buNone/>
              <a:defRPr sz="2539"/>
            </a:lvl2pPr>
            <a:lvl3pPr marL="829178" indent="0">
              <a:buNone/>
              <a:defRPr sz="2176"/>
            </a:lvl3pPr>
            <a:lvl4pPr marL="1243767" indent="0">
              <a:buNone/>
              <a:defRPr sz="1814"/>
            </a:lvl4pPr>
            <a:lvl5pPr marL="1658356" indent="0">
              <a:buNone/>
              <a:defRPr sz="1814"/>
            </a:lvl5pPr>
            <a:lvl6pPr marL="2072945" indent="0">
              <a:buNone/>
              <a:defRPr sz="1814"/>
            </a:lvl6pPr>
            <a:lvl7pPr marL="2487534" indent="0">
              <a:buNone/>
              <a:defRPr sz="1814"/>
            </a:lvl7pPr>
            <a:lvl8pPr marL="2902123" indent="0">
              <a:buNone/>
              <a:defRPr sz="1814"/>
            </a:lvl8pPr>
            <a:lvl9pPr marL="3316712" indent="0">
              <a:buNone/>
              <a:defRPr sz="18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5249" y="4871198"/>
            <a:ext cx="4975073" cy="730463"/>
          </a:xfrm>
        </p:spPr>
        <p:txBody>
          <a:bodyPr/>
          <a:lstStyle>
            <a:lvl1pPr marL="0" indent="0">
              <a:buNone/>
              <a:defRPr sz="1270"/>
            </a:lvl1pPr>
            <a:lvl2pPr marL="414589" indent="0">
              <a:buNone/>
              <a:defRPr sz="1088"/>
            </a:lvl2pPr>
            <a:lvl3pPr marL="829178" indent="0">
              <a:buNone/>
              <a:defRPr sz="907"/>
            </a:lvl3pPr>
            <a:lvl4pPr marL="1243767" indent="0">
              <a:buNone/>
              <a:defRPr sz="816"/>
            </a:lvl4pPr>
            <a:lvl5pPr marL="1658356" indent="0">
              <a:buNone/>
              <a:defRPr sz="816"/>
            </a:lvl5pPr>
            <a:lvl6pPr marL="2072945" indent="0">
              <a:buNone/>
              <a:defRPr sz="816"/>
            </a:lvl6pPr>
            <a:lvl7pPr marL="2487534" indent="0">
              <a:buNone/>
              <a:defRPr sz="816"/>
            </a:lvl7pPr>
            <a:lvl8pPr marL="2902123" indent="0">
              <a:buNone/>
              <a:defRPr sz="816"/>
            </a:lvl8pPr>
            <a:lvl9pPr marL="3316712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83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83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11547" y="249252"/>
            <a:ext cx="1865652" cy="53106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589" y="249252"/>
            <a:ext cx="5458761" cy="53106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4A79-36D7-4AF5-AEC5-569257F5ED3E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C26C-C8AB-40E5-8DCF-3A3177155AF9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07C9-0E56-4037-B0E4-ACB9F921EA86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B7A8-BBBD-4595-8C8F-35A0BCC1F759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8A50-CBD6-4225-9B5D-F3D44D2723FA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119D2-FAAF-47F2-9318-6E468C76CD9F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5959-151B-4849-BED8-55CF3B55682B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3BAD-3186-4284-A1C2-F2583792BE40}" type="datetime1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589" y="249251"/>
            <a:ext cx="7462610" cy="103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589" y="1452283"/>
            <a:ext cx="7462610" cy="41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4589" y="5768789"/>
            <a:ext cx="1934751" cy="3313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3028" y="5768789"/>
            <a:ext cx="2625733" cy="3313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2448" y="5768789"/>
            <a:ext cx="1934751" cy="3313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0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829178" rtl="0" eaLnBrk="1" latinLnBrk="0" hangingPunct="1">
        <a:spcBef>
          <a:spcPct val="0"/>
        </a:spcBef>
        <a:buNone/>
        <a:defRPr sz="39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0942" indent="-310942" algn="l" defTabSz="829178" rtl="0" eaLnBrk="1" latinLnBrk="0" hangingPunct="1">
        <a:spcBef>
          <a:spcPct val="20000"/>
        </a:spcBef>
        <a:buFont typeface="Arial" pitchFamily="34" charset="0"/>
        <a:buChar char="•"/>
        <a:defRPr sz="2902" kern="1200">
          <a:solidFill>
            <a:schemeClr val="tx1"/>
          </a:solidFill>
          <a:latin typeface="+mn-lt"/>
          <a:ea typeface="+mn-ea"/>
          <a:cs typeface="+mn-cs"/>
        </a:defRPr>
      </a:lvl1pPr>
      <a:lvl2pPr marL="673707" indent="-259118" algn="l" defTabSz="829178" rtl="0" eaLnBrk="1" latinLnBrk="0" hangingPunct="1">
        <a:spcBef>
          <a:spcPct val="20000"/>
        </a:spcBef>
        <a:buFont typeface="Arial" pitchFamily="34" charset="0"/>
        <a:buChar char="–"/>
        <a:defRPr sz="2539" kern="1200">
          <a:solidFill>
            <a:schemeClr val="tx1"/>
          </a:solidFill>
          <a:latin typeface="+mn-lt"/>
          <a:ea typeface="+mn-ea"/>
          <a:cs typeface="+mn-cs"/>
        </a:defRPr>
      </a:lvl2pPr>
      <a:lvl3pPr marL="1036472" indent="-207294" algn="l" defTabSz="829178" rtl="0" eaLnBrk="1" latinLnBrk="0" hangingPunct="1">
        <a:spcBef>
          <a:spcPct val="20000"/>
        </a:spcBef>
        <a:buFont typeface="Arial" pitchFamily="34" charset="0"/>
        <a:buChar char="•"/>
        <a:defRPr sz="2176" kern="1200">
          <a:solidFill>
            <a:schemeClr val="tx1"/>
          </a:solidFill>
          <a:latin typeface="+mn-lt"/>
          <a:ea typeface="+mn-ea"/>
          <a:cs typeface="+mn-cs"/>
        </a:defRPr>
      </a:lvl3pPr>
      <a:lvl4pPr marL="1451061" indent="-207294" algn="l" defTabSz="829178" rtl="0" eaLnBrk="1" latinLnBrk="0" hangingPunct="1">
        <a:spcBef>
          <a:spcPct val="20000"/>
        </a:spcBef>
        <a:buFont typeface="Arial" pitchFamily="34" charset="0"/>
        <a:buChar char="–"/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65650" indent="-207294" algn="l" defTabSz="829178" rtl="0" eaLnBrk="1" latinLnBrk="0" hangingPunct="1">
        <a:spcBef>
          <a:spcPct val="20000"/>
        </a:spcBef>
        <a:buFont typeface="Arial" pitchFamily="34" charset="0"/>
        <a:buChar char="»"/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80239" indent="-207294" algn="l" defTabSz="829178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694828" indent="-207294" algn="l" defTabSz="829178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09417" indent="-207294" algn="l" defTabSz="829178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524006" indent="-207294" algn="l" defTabSz="829178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1pPr>
      <a:lvl2pPr marL="414589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2pPr>
      <a:lvl3pPr marL="829178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243767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658356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072945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487534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2902123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316712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5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7600"/>
              </a:lnSpc>
              <a:tabLst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Lexical Analysis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/>
              <a:t>[20 pts.] </a:t>
            </a:r>
            <a:r>
              <a:rPr lang="en-US" altLang="zh-CN" sz="2800" dirty="0"/>
              <a:t>Construct minimum-state DFA for the following regular expression:  </a:t>
            </a:r>
            <a:r>
              <a:rPr lang="en-US" altLang="zh-CN" sz="2800" dirty="0">
                <a:solidFill>
                  <a:srgbClr val="0000FF"/>
                </a:solidFill>
              </a:rPr>
              <a:t>(ab)*(</a:t>
            </a:r>
            <a:r>
              <a:rPr lang="en-US" altLang="zh-CN" sz="2800" dirty="0" err="1">
                <a:solidFill>
                  <a:srgbClr val="0000FF"/>
                </a:solidFill>
              </a:rPr>
              <a:t>a|b</a:t>
            </a:r>
            <a:r>
              <a:rPr lang="en-US" altLang="zh-CN" sz="2800" dirty="0">
                <a:solidFill>
                  <a:srgbClr val="0000FF"/>
                </a:solidFill>
              </a:rPr>
              <a:t>)</a:t>
            </a:r>
            <a:r>
              <a:rPr lang="zh-CN" altLang="zh-CN" sz="2800" dirty="0"/>
              <a:t>：</a:t>
            </a:r>
            <a:endParaRPr lang="zh-CN" altLang="zh-CN" sz="28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Convert the regular express into NFA first. </a:t>
            </a:r>
            <a:r>
              <a:rPr lang="en-US" altLang="zh-CN" sz="2400" b="1" dirty="0">
                <a:solidFill>
                  <a:srgbClr val="FF0000"/>
                </a:solidFill>
              </a:rPr>
              <a:t>[6 pts.] 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Convert the NFA into DFA by subset construction. The Transition table is required. </a:t>
            </a:r>
            <a:r>
              <a:rPr lang="en-US" altLang="zh-CN" sz="2400" b="1" dirty="0">
                <a:solidFill>
                  <a:srgbClr val="FF0000"/>
                </a:solidFill>
              </a:rPr>
              <a:t>[8 pts.] 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Minimize the state of DFA. </a:t>
            </a:r>
            <a:r>
              <a:rPr lang="en-US" altLang="zh-CN" sz="2400" b="1" dirty="0">
                <a:solidFill>
                  <a:srgbClr val="FF0000"/>
                </a:solidFill>
              </a:rPr>
              <a:t>[6 pts.] </a:t>
            </a:r>
            <a:endParaRPr lang="zh-CN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DB0DC3D-7920-4A85-9D88-660771756E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8600" y="1251720"/>
              <a:ext cx="6067080" cy="3041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DB0DC3D-7920-4A85-9D88-660771756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40" y="1242360"/>
                <a:ext cx="6085800" cy="3060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1EAFD49-0464-45DB-A840-1CB5281702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71"/>
    </mc:Choice>
    <mc:Fallback>
      <p:transition spd="slow" advTm="9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29"/>
          <p:cNvSpPr>
            <a:spLocks noGrp="1"/>
          </p:cNvSpPr>
          <p:nvPr>
            <p:ph type="title"/>
          </p:nvPr>
        </p:nvSpPr>
        <p:spPr>
          <a:xfrm>
            <a:off x="0" y="251921"/>
            <a:ext cx="9144000" cy="103647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Construct NFA for each basic regular expression</a:t>
            </a:r>
            <a:endParaRPr lang="zh-CN" altLang="en-US" dirty="0"/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178">
              <a:defRPr/>
            </a:pPr>
            <a:fld id="{DF4078AB-2526-4F08-AC1D-3162FC35A916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rPr>
              <a:pPr defTabSz="829178">
                <a:defRPr/>
              </a:p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0117" name="Rectangle 4"/>
          <p:cNvSpPr>
            <a:spLocks noChangeArrowheads="1"/>
          </p:cNvSpPr>
          <p:nvPr/>
        </p:nvSpPr>
        <p:spPr bwMode="auto">
          <a:xfrm>
            <a:off x="1894826" y="1535390"/>
            <a:ext cx="3264846" cy="53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829178">
              <a:buClr>
                <a:srgbClr val="800080"/>
              </a:buClr>
            </a:pPr>
            <a:r>
              <a:rPr lang="en-US" altLang="zh-CN" sz="2902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1. NFA for </a:t>
            </a:r>
            <a:r>
              <a:rPr lang="zh-CN" altLang="en-US" sz="2811" dirty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</a:t>
            </a:r>
          </a:p>
        </p:txBody>
      </p:sp>
      <p:sp>
        <p:nvSpPr>
          <p:cNvPr id="90118" name="Rectangle 14"/>
          <p:cNvSpPr>
            <a:spLocks noChangeArrowheads="1"/>
          </p:cNvSpPr>
          <p:nvPr/>
        </p:nvSpPr>
        <p:spPr bwMode="auto">
          <a:xfrm>
            <a:off x="1903542" y="3571482"/>
            <a:ext cx="5410929" cy="53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829178">
              <a:buClr>
                <a:srgbClr val="800080"/>
              </a:buClr>
            </a:pPr>
            <a:r>
              <a:rPr lang="en-US" altLang="zh-CN" sz="2902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2. NFA for </a:t>
            </a:r>
            <a:r>
              <a:rPr lang="en-US" altLang="zh-CN" sz="2902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single character </a:t>
            </a:r>
            <a:r>
              <a:rPr lang="en-US" altLang="zh-CN" sz="2902" b="1" dirty="0">
                <a:solidFill>
                  <a:prstClr val="black"/>
                </a:solidFill>
                <a:latin typeface="Courier New" pitchFamily="18" charset="0"/>
                <a:cs typeface="Courier New" pitchFamily="18" charset="0"/>
              </a:rPr>
              <a:t>a </a:t>
            </a:r>
            <a:endParaRPr lang="zh-CN" altLang="en-US" sz="2811" dirty="0">
              <a:solidFill>
                <a:prstClr val="black"/>
              </a:solidFill>
              <a:latin typeface="Comic Sans MS" pitchFamily="66" charset="0"/>
              <a:sym typeface="Symbol" pitchFamily="18" charset="2"/>
            </a:endParaRPr>
          </a:p>
        </p:txBody>
      </p:sp>
      <p:grpSp>
        <p:nvGrpSpPr>
          <p:cNvPr id="90121" name="Group 7"/>
          <p:cNvGrpSpPr>
            <a:grpSpLocks/>
          </p:cNvGrpSpPr>
          <p:nvPr/>
        </p:nvGrpSpPr>
        <p:grpSpPr bwMode="auto">
          <a:xfrm>
            <a:off x="4104571" y="2525157"/>
            <a:ext cx="811212" cy="685224"/>
            <a:chOff x="4224" y="2688"/>
            <a:chExt cx="432" cy="432"/>
          </a:xfrm>
        </p:grpSpPr>
        <p:sp>
          <p:nvSpPr>
            <p:cNvPr id="90135" name="Oval 8"/>
            <p:cNvSpPr>
              <a:spLocks noChangeArrowheads="1"/>
            </p:cNvSpPr>
            <p:nvPr/>
          </p:nvSpPr>
          <p:spPr bwMode="auto">
            <a:xfrm>
              <a:off x="4224" y="2688"/>
              <a:ext cx="432" cy="43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defTabSz="829178"/>
              <a:endParaRPr lang="zh-CN" altLang="en-US" sz="1632">
                <a:solidFill>
                  <a:prstClr val="black"/>
                </a:solidFill>
              </a:endParaRPr>
            </a:p>
          </p:txBody>
        </p:sp>
        <p:sp>
          <p:nvSpPr>
            <p:cNvPr id="90136" name="Oval 9"/>
            <p:cNvSpPr>
              <a:spLocks noChangeArrowheads="1"/>
            </p:cNvSpPr>
            <p:nvPr/>
          </p:nvSpPr>
          <p:spPr bwMode="auto">
            <a:xfrm>
              <a:off x="4272" y="2736"/>
              <a:ext cx="336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829178"/>
              <a:r>
                <a:rPr lang="en-US" altLang="zh-CN" sz="1632" b="1" dirty="0">
                  <a:solidFill>
                    <a:prstClr val="white"/>
                  </a:solidFill>
                  <a:latin typeface="Times New Roman" pitchFamily="18" charset="0"/>
                </a:rPr>
                <a:t>y</a:t>
              </a:r>
            </a:p>
          </p:txBody>
        </p:sp>
      </p:grpSp>
      <p:sp>
        <p:nvSpPr>
          <p:cNvPr id="90122" name="Oval 10"/>
          <p:cNvSpPr>
            <a:spLocks noChangeArrowheads="1"/>
          </p:cNvSpPr>
          <p:nvPr/>
        </p:nvSpPr>
        <p:spPr bwMode="auto">
          <a:xfrm>
            <a:off x="2483732" y="2525157"/>
            <a:ext cx="808038" cy="59164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91400" tIns="45700" rIns="91400" bIns="4570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829178"/>
            <a:r>
              <a:rPr lang="en-US" altLang="zh-CN" sz="1632" b="1">
                <a:solidFill>
                  <a:prstClr val="white"/>
                </a:solidFill>
                <a:latin typeface="Times New Roman" pitchFamily="18" charset="0"/>
              </a:rPr>
              <a:t>x</a:t>
            </a:r>
            <a:endParaRPr lang="zh-CN" altLang="zh-CN" sz="1632" b="1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90123" name="Rectangle 13"/>
          <p:cNvSpPr>
            <a:spLocks noChangeArrowheads="1"/>
          </p:cNvSpPr>
          <p:nvPr/>
        </p:nvSpPr>
        <p:spPr bwMode="auto">
          <a:xfrm>
            <a:off x="3550533" y="2372885"/>
            <a:ext cx="275957" cy="34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 lIns="91400" tIns="45700" rIns="91400" bIns="457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829178"/>
            <a:r>
              <a:rPr lang="zh-CN" altLang="en-US" sz="1632" b="1">
                <a:solidFill>
                  <a:prstClr val="black"/>
                </a:solidFill>
                <a:latin typeface="宋体" pitchFamily="2" charset="-122"/>
                <a:sym typeface="Symbol" pitchFamily="18" charset="2"/>
              </a:rPr>
              <a:t></a:t>
            </a:r>
          </a:p>
        </p:txBody>
      </p:sp>
      <p:sp>
        <p:nvSpPr>
          <p:cNvPr id="90124" name="Freeform 32"/>
          <p:cNvSpPr>
            <a:spLocks/>
          </p:cNvSpPr>
          <p:nvPr/>
        </p:nvSpPr>
        <p:spPr bwMode="auto">
          <a:xfrm>
            <a:off x="3086983" y="2207924"/>
            <a:ext cx="1219200" cy="393369"/>
          </a:xfrm>
          <a:custGeom>
            <a:avLst/>
            <a:gdLst>
              <a:gd name="T0" fmla="*/ 0 w 768"/>
              <a:gd name="T1" fmla="*/ 200 h 200"/>
              <a:gd name="T2" fmla="*/ 384 w 768"/>
              <a:gd name="T3" fmla="*/ 8 h 200"/>
              <a:gd name="T4" fmla="*/ 768 w 768"/>
              <a:gd name="T5" fmla="*/ 152 h 200"/>
              <a:gd name="T6" fmla="*/ 0 60000 65536"/>
              <a:gd name="T7" fmla="*/ 0 60000 65536"/>
              <a:gd name="T8" fmla="*/ 0 60000 65536"/>
              <a:gd name="T9" fmla="*/ 0 w 768"/>
              <a:gd name="T10" fmla="*/ 0 h 200"/>
              <a:gd name="T11" fmla="*/ 768 w 768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8" h="200">
                <a:moveTo>
                  <a:pt x="0" y="200"/>
                </a:moveTo>
                <a:cubicBezTo>
                  <a:pt x="128" y="108"/>
                  <a:pt x="256" y="16"/>
                  <a:pt x="384" y="8"/>
                </a:cubicBezTo>
                <a:cubicBezTo>
                  <a:pt x="512" y="0"/>
                  <a:pt x="704" y="128"/>
                  <a:pt x="768" y="152"/>
                </a:cubicBezTo>
              </a:path>
            </a:pathLst>
          </a:custGeom>
          <a:noFill/>
          <a:ln w="25400">
            <a:solidFill>
              <a:schemeClr val="tx1"/>
            </a:solidFill>
            <a:miter lim="800000"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00" tIns="45700" rIns="91400" bIns="4570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829178"/>
            <a:endParaRPr lang="zh-CN" altLang="en-US" sz="1632">
              <a:solidFill>
                <a:prstClr val="black"/>
              </a:solidFill>
            </a:endParaRPr>
          </a:p>
        </p:txBody>
      </p:sp>
      <p:sp>
        <p:nvSpPr>
          <p:cNvPr id="90125" name="Line 36"/>
          <p:cNvSpPr>
            <a:spLocks noChangeShapeType="1"/>
          </p:cNvSpPr>
          <p:nvPr/>
        </p:nvSpPr>
        <p:spPr bwMode="auto">
          <a:xfrm>
            <a:off x="2096383" y="2829701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0" tIns="45700" rIns="91400" bIns="45700"/>
          <a:lstStyle/>
          <a:p>
            <a:pPr defTabSz="829178"/>
            <a:endParaRPr lang="zh-CN" altLang="en-US" sz="1632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90126" name="Group 42"/>
          <p:cNvGrpSpPr>
            <a:grpSpLocks/>
          </p:cNvGrpSpPr>
          <p:nvPr/>
        </p:nvGrpSpPr>
        <p:grpSpPr bwMode="auto">
          <a:xfrm>
            <a:off x="2142421" y="4393117"/>
            <a:ext cx="2705100" cy="929494"/>
            <a:chOff x="1565" y="3590"/>
            <a:chExt cx="1704" cy="586"/>
          </a:xfrm>
        </p:grpSpPr>
        <p:grpSp>
          <p:nvGrpSpPr>
            <p:cNvPr id="90128" name="Group 17"/>
            <p:cNvGrpSpPr>
              <a:grpSpLocks/>
            </p:cNvGrpSpPr>
            <p:nvPr/>
          </p:nvGrpSpPr>
          <p:grpSpPr bwMode="auto">
            <a:xfrm>
              <a:off x="2837" y="3744"/>
              <a:ext cx="432" cy="432"/>
              <a:chOff x="4224" y="2688"/>
              <a:chExt cx="432" cy="432"/>
            </a:xfrm>
          </p:grpSpPr>
          <p:sp>
            <p:nvSpPr>
              <p:cNvPr id="90133" name="Oval 18"/>
              <p:cNvSpPr>
                <a:spLocks noChangeArrowheads="1"/>
              </p:cNvSpPr>
              <p:nvPr/>
            </p:nvSpPr>
            <p:spPr bwMode="auto">
              <a:xfrm>
                <a:off x="4224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defTabSz="829178"/>
                <a:endParaRPr lang="zh-CN" altLang="en-US" sz="1632">
                  <a:solidFill>
                    <a:prstClr val="black"/>
                  </a:solidFill>
                </a:endParaRPr>
              </a:p>
            </p:txBody>
          </p:sp>
          <p:sp>
            <p:nvSpPr>
              <p:cNvPr id="90134" name="Oval 19"/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defTabSz="829178"/>
                <a:r>
                  <a:rPr lang="en-US" altLang="zh-CN" sz="1632" b="1">
                    <a:solidFill>
                      <a:prstClr val="white"/>
                    </a:solidFill>
                    <a:latin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90129" name="Oval 20"/>
            <p:cNvSpPr>
              <a:spLocks noChangeArrowheads="1"/>
            </p:cNvSpPr>
            <p:nvPr/>
          </p:nvSpPr>
          <p:spPr bwMode="auto">
            <a:xfrm>
              <a:off x="1853" y="3744"/>
              <a:ext cx="430" cy="37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829178"/>
              <a:r>
                <a:rPr lang="en-US" altLang="zh-CN" sz="1632" b="1">
                  <a:solidFill>
                    <a:prstClr val="white"/>
                  </a:solidFill>
                  <a:latin typeface="Times New Roman" pitchFamily="18" charset="0"/>
                </a:rPr>
                <a:t>x</a:t>
              </a:r>
              <a:endParaRPr lang="zh-CN" altLang="zh-CN" sz="1632" b="1">
                <a:solidFill>
                  <a:prstClr val="white"/>
                </a:solidFill>
                <a:latin typeface="Times New Roman" pitchFamily="18" charset="0"/>
              </a:endParaRPr>
            </a:p>
          </p:txBody>
        </p:sp>
        <p:sp>
          <p:nvSpPr>
            <p:cNvPr id="90130" name="Rectangle 23"/>
            <p:cNvSpPr>
              <a:spLocks noChangeArrowheads="1"/>
            </p:cNvSpPr>
            <p:nvPr/>
          </p:nvSpPr>
          <p:spPr bwMode="auto">
            <a:xfrm>
              <a:off x="2421" y="3639"/>
              <a:ext cx="183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defTabSz="829178"/>
              <a:r>
                <a:rPr lang="en-US" altLang="zh-CN" sz="1632" b="1">
                  <a:solidFill>
                    <a:prstClr val="black"/>
                  </a:solidFill>
                  <a:latin typeface="宋体" pitchFamily="2" charset="-122"/>
                  <a:sym typeface="Symbol" pitchFamily="18" charset="2"/>
                </a:rPr>
                <a:t>a</a:t>
              </a:r>
            </a:p>
          </p:txBody>
        </p:sp>
        <p:sp>
          <p:nvSpPr>
            <p:cNvPr id="90131" name="Line 38"/>
            <p:cNvSpPr>
              <a:spLocks noChangeShapeType="1"/>
            </p:cNvSpPr>
            <p:nvPr/>
          </p:nvSpPr>
          <p:spPr bwMode="auto">
            <a:xfrm>
              <a:off x="1565" y="3936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829178"/>
              <a:endParaRPr lang="zh-CN" altLang="en-US" sz="1632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0132" name="Freeform 41"/>
            <p:cNvSpPr>
              <a:spLocks/>
            </p:cNvSpPr>
            <p:nvPr/>
          </p:nvSpPr>
          <p:spPr bwMode="auto">
            <a:xfrm>
              <a:off x="2245" y="3590"/>
              <a:ext cx="677" cy="203"/>
            </a:xfrm>
            <a:custGeom>
              <a:avLst/>
              <a:gdLst>
                <a:gd name="T0" fmla="*/ 0 w 768"/>
                <a:gd name="T1" fmla="*/ 200 h 200"/>
                <a:gd name="T2" fmla="*/ 384 w 768"/>
                <a:gd name="T3" fmla="*/ 8 h 200"/>
                <a:gd name="T4" fmla="*/ 768 w 768"/>
                <a:gd name="T5" fmla="*/ 152 h 200"/>
                <a:gd name="T6" fmla="*/ 0 60000 65536"/>
                <a:gd name="T7" fmla="*/ 0 60000 65536"/>
                <a:gd name="T8" fmla="*/ 0 60000 65536"/>
                <a:gd name="T9" fmla="*/ 0 w 768"/>
                <a:gd name="T10" fmla="*/ 0 h 200"/>
                <a:gd name="T11" fmla="*/ 768 w 768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8" h="200">
                  <a:moveTo>
                    <a:pt x="0" y="200"/>
                  </a:moveTo>
                  <a:cubicBezTo>
                    <a:pt x="128" y="108"/>
                    <a:pt x="256" y="16"/>
                    <a:pt x="384" y="8"/>
                  </a:cubicBezTo>
                  <a:cubicBezTo>
                    <a:pt x="512" y="0"/>
                    <a:pt x="704" y="128"/>
                    <a:pt x="768" y="152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defTabSz="829178"/>
              <a:endParaRPr lang="zh-CN" altLang="en-US" sz="1632">
                <a:solidFill>
                  <a:prstClr val="black"/>
                </a:solidFill>
              </a:endParaRPr>
            </a:p>
          </p:txBody>
        </p:sp>
      </p:grpSp>
      <p:sp>
        <p:nvSpPr>
          <p:cNvPr id="30" name="TextBox 1"/>
          <p:cNvSpPr txBox="1"/>
          <p:nvPr/>
        </p:nvSpPr>
        <p:spPr>
          <a:xfrm>
            <a:off x="1924094" y="2566887"/>
            <a:ext cx="559449" cy="295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178">
              <a:lnSpc>
                <a:spcPts val="1814"/>
              </a:lnSpc>
            </a:pPr>
            <a:r>
              <a:rPr lang="en-US" altLang="zh-CN" sz="2539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start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988157" y="4734939"/>
            <a:ext cx="559449" cy="295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178">
              <a:lnSpc>
                <a:spcPts val="1814"/>
              </a:lnSpc>
            </a:pPr>
            <a:r>
              <a:rPr lang="en-US" altLang="zh-CN" sz="2539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start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2F6CF46-FB15-4FC3-AB5C-EA8E184B53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88920" y="1251720"/>
              <a:ext cx="6955200" cy="4242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2F6CF46-FB15-4FC3-AB5C-EA8E184B53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9560" y="1242360"/>
                <a:ext cx="6973920" cy="4261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5D663DE-AEB7-40E0-BE01-272DC804A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04"/>
    </mc:Choice>
    <mc:Fallback>
      <p:transition spd="slow" advTm="80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3"/>
          <p:cNvSpPr>
            <a:spLocks noChangeArrowheads="1"/>
          </p:cNvSpPr>
          <p:nvPr/>
        </p:nvSpPr>
        <p:spPr bwMode="auto">
          <a:xfrm>
            <a:off x="76201" y="3200593"/>
            <a:ext cx="8991600" cy="95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lIns="91400" tIns="45700" rIns="91400" bIns="457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8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Break up the NFA basing on the following three operations until the arrowed line is labeled by only characters </a:t>
            </a:r>
            <a:endParaRPr lang="zh-CN" altLang="en-US" sz="28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139" name="Rectangle 61"/>
          <p:cNvSpPr>
            <a:spLocks noChangeArrowheads="1"/>
          </p:cNvSpPr>
          <p:nvPr/>
        </p:nvSpPr>
        <p:spPr bwMode="auto">
          <a:xfrm>
            <a:off x="92359" y="1387604"/>
            <a:ext cx="8528050" cy="52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lIns="91400" tIns="45700" rIns="91400" bIns="457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8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The NFA for regular expression “e” is</a:t>
            </a:r>
          </a:p>
        </p:txBody>
      </p:sp>
      <p:grpSp>
        <p:nvGrpSpPr>
          <p:cNvPr id="91140" name="Group 65"/>
          <p:cNvGrpSpPr>
            <a:grpSpLocks/>
          </p:cNvGrpSpPr>
          <p:nvPr/>
        </p:nvGrpSpPr>
        <p:grpSpPr bwMode="auto">
          <a:xfrm>
            <a:off x="457200" y="4418769"/>
            <a:ext cx="2035175" cy="2301529"/>
            <a:chOff x="288" y="2784"/>
            <a:chExt cx="1282" cy="1451"/>
          </a:xfrm>
        </p:grpSpPr>
        <p:sp>
          <p:nvSpPr>
            <p:cNvPr id="91177" name="Text Box 16"/>
            <p:cNvSpPr txBox="1">
              <a:spLocks noChangeArrowheads="1"/>
            </p:cNvSpPr>
            <p:nvPr/>
          </p:nvSpPr>
          <p:spPr bwMode="auto">
            <a:xfrm>
              <a:off x="864" y="2784"/>
              <a:ext cx="30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latin typeface="宋体" pitchFamily="2" charset="-122"/>
                </a:rPr>
                <a:t>e</a:t>
              </a:r>
              <a:r>
                <a:rPr lang="en-US" altLang="zh-CN" sz="1632" b="1" baseline="-25000">
                  <a:latin typeface="宋体" pitchFamily="2" charset="-122"/>
                </a:rPr>
                <a:t>1</a:t>
              </a:r>
              <a:endParaRPr lang="en-US" altLang="zh-CN" sz="1632" b="1" baseline="-25000">
                <a:latin typeface="Times New Roman" pitchFamily="18" charset="0"/>
              </a:endParaRPr>
            </a:p>
          </p:txBody>
        </p:sp>
        <p:sp>
          <p:nvSpPr>
            <p:cNvPr id="91178" name="Oval 19"/>
            <p:cNvSpPr>
              <a:spLocks noChangeArrowheads="1"/>
            </p:cNvSpPr>
            <p:nvPr/>
          </p:nvSpPr>
          <p:spPr bwMode="auto">
            <a:xfrm>
              <a:off x="489" y="3230"/>
              <a:ext cx="301" cy="3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solidFill>
                    <a:schemeClr val="bg1"/>
                  </a:solidFill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91179" name="Oval 20"/>
            <p:cNvSpPr>
              <a:spLocks noChangeArrowheads="1"/>
            </p:cNvSpPr>
            <p:nvPr/>
          </p:nvSpPr>
          <p:spPr bwMode="auto">
            <a:xfrm>
              <a:off x="1230" y="3230"/>
              <a:ext cx="301" cy="3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solidFill>
                    <a:schemeClr val="bg1"/>
                  </a:solidFill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1180" name="Rectangle 21"/>
            <p:cNvSpPr>
              <a:spLocks noChangeArrowheads="1"/>
            </p:cNvSpPr>
            <p:nvPr/>
          </p:nvSpPr>
          <p:spPr bwMode="auto">
            <a:xfrm>
              <a:off x="576" y="3904"/>
              <a:ext cx="859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2811" b="1">
                  <a:latin typeface="Arial" pitchFamily="34" charset="0"/>
                </a:rPr>
                <a:t>e=e</a:t>
              </a:r>
              <a:r>
                <a:rPr lang="en-US" altLang="zh-CN" sz="2811" b="1" baseline="-25000">
                  <a:latin typeface="Arial" pitchFamily="34" charset="0"/>
                </a:rPr>
                <a:t>1</a:t>
              </a:r>
              <a:r>
                <a:rPr lang="en-US" altLang="zh-CN" sz="2811" b="1">
                  <a:latin typeface="Arial" pitchFamily="34" charset="0"/>
                </a:rPr>
                <a:t>|e</a:t>
              </a:r>
              <a:r>
                <a:rPr lang="en-US" altLang="zh-CN" sz="2811" b="1" baseline="-25000">
                  <a:latin typeface="Arial" pitchFamily="34" charset="0"/>
                </a:rPr>
                <a:t>2</a:t>
              </a:r>
            </a:p>
          </p:txBody>
        </p:sp>
        <p:sp>
          <p:nvSpPr>
            <p:cNvPr id="91181" name="Freeform 22"/>
            <p:cNvSpPr>
              <a:spLocks/>
            </p:cNvSpPr>
            <p:nvPr/>
          </p:nvSpPr>
          <p:spPr bwMode="auto">
            <a:xfrm>
              <a:off x="720" y="3120"/>
              <a:ext cx="528" cy="144"/>
            </a:xfrm>
            <a:custGeom>
              <a:avLst/>
              <a:gdLst>
                <a:gd name="T0" fmla="*/ 0 w 528"/>
                <a:gd name="T1" fmla="*/ 144 h 144"/>
                <a:gd name="T2" fmla="*/ 240 w 528"/>
                <a:gd name="T3" fmla="*/ 0 h 144"/>
                <a:gd name="T4" fmla="*/ 528 w 528"/>
                <a:gd name="T5" fmla="*/ 144 h 144"/>
                <a:gd name="T6" fmla="*/ 0 60000 65536"/>
                <a:gd name="T7" fmla="*/ 0 60000 65536"/>
                <a:gd name="T8" fmla="*/ 0 60000 65536"/>
                <a:gd name="T9" fmla="*/ 0 w 528"/>
                <a:gd name="T10" fmla="*/ 0 h 144"/>
                <a:gd name="T11" fmla="*/ 528 w 52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144">
                  <a:moveTo>
                    <a:pt x="0" y="144"/>
                  </a:moveTo>
                  <a:cubicBezTo>
                    <a:pt x="76" y="72"/>
                    <a:pt x="152" y="0"/>
                    <a:pt x="240" y="0"/>
                  </a:cubicBezTo>
                  <a:cubicBezTo>
                    <a:pt x="328" y="0"/>
                    <a:pt x="480" y="120"/>
                    <a:pt x="528" y="14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32"/>
            </a:p>
          </p:txBody>
        </p:sp>
        <p:sp>
          <p:nvSpPr>
            <p:cNvPr id="91182" name="Freeform 23"/>
            <p:cNvSpPr>
              <a:spLocks/>
            </p:cNvSpPr>
            <p:nvPr/>
          </p:nvSpPr>
          <p:spPr bwMode="auto">
            <a:xfrm>
              <a:off x="720" y="3504"/>
              <a:ext cx="528" cy="144"/>
            </a:xfrm>
            <a:custGeom>
              <a:avLst/>
              <a:gdLst>
                <a:gd name="T0" fmla="*/ 0 w 528"/>
                <a:gd name="T1" fmla="*/ 0 h 144"/>
                <a:gd name="T2" fmla="*/ 240 w 528"/>
                <a:gd name="T3" fmla="*/ 144 h 144"/>
                <a:gd name="T4" fmla="*/ 528 w 528"/>
                <a:gd name="T5" fmla="*/ 0 h 144"/>
                <a:gd name="T6" fmla="*/ 0 60000 65536"/>
                <a:gd name="T7" fmla="*/ 0 60000 65536"/>
                <a:gd name="T8" fmla="*/ 0 60000 65536"/>
                <a:gd name="T9" fmla="*/ 0 w 528"/>
                <a:gd name="T10" fmla="*/ 0 h 144"/>
                <a:gd name="T11" fmla="*/ 528 w 52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144">
                  <a:moveTo>
                    <a:pt x="0" y="0"/>
                  </a:moveTo>
                  <a:cubicBezTo>
                    <a:pt x="76" y="72"/>
                    <a:pt x="152" y="144"/>
                    <a:pt x="240" y="144"/>
                  </a:cubicBezTo>
                  <a:cubicBezTo>
                    <a:pt x="328" y="144"/>
                    <a:pt x="480" y="24"/>
                    <a:pt x="52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32"/>
            </a:p>
          </p:txBody>
        </p:sp>
        <p:sp>
          <p:nvSpPr>
            <p:cNvPr id="91183" name="Text Box 24"/>
            <p:cNvSpPr txBox="1">
              <a:spLocks noChangeArrowheads="1"/>
            </p:cNvSpPr>
            <p:nvPr/>
          </p:nvSpPr>
          <p:spPr bwMode="auto">
            <a:xfrm>
              <a:off x="816" y="3600"/>
              <a:ext cx="30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latin typeface="宋体" pitchFamily="2" charset="-122"/>
                </a:rPr>
                <a:t>e</a:t>
              </a:r>
              <a:r>
                <a:rPr lang="en-US" altLang="zh-CN" sz="1632" b="1" baseline="-25000">
                  <a:latin typeface="宋体" pitchFamily="2" charset="-122"/>
                </a:rPr>
                <a:t>2</a:t>
              </a:r>
              <a:endParaRPr lang="en-US" altLang="zh-CN" sz="1632" b="1" baseline="-25000">
                <a:latin typeface="Times New Roman" pitchFamily="18" charset="0"/>
              </a:endParaRPr>
            </a:p>
          </p:txBody>
        </p:sp>
        <p:sp>
          <p:nvSpPr>
            <p:cNvPr id="91184" name="Oval 25"/>
            <p:cNvSpPr>
              <a:spLocks noChangeArrowheads="1"/>
            </p:cNvSpPr>
            <p:nvPr/>
          </p:nvSpPr>
          <p:spPr bwMode="auto">
            <a:xfrm>
              <a:off x="1186" y="3168"/>
              <a:ext cx="384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32"/>
            </a:p>
          </p:txBody>
        </p:sp>
        <p:sp>
          <p:nvSpPr>
            <p:cNvPr id="91185" name="Line 64"/>
            <p:cNvSpPr>
              <a:spLocks noChangeShapeType="1"/>
            </p:cNvSpPr>
            <p:nvPr/>
          </p:nvSpPr>
          <p:spPr bwMode="auto">
            <a:xfrm>
              <a:off x="288" y="340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32"/>
            </a:p>
          </p:txBody>
        </p:sp>
      </p:grpSp>
      <p:grpSp>
        <p:nvGrpSpPr>
          <p:cNvPr id="91141" name="Group 67"/>
          <p:cNvGrpSpPr>
            <a:grpSpLocks/>
          </p:cNvGrpSpPr>
          <p:nvPr/>
        </p:nvGrpSpPr>
        <p:grpSpPr bwMode="auto">
          <a:xfrm>
            <a:off x="3200400" y="4723313"/>
            <a:ext cx="2514600" cy="1971606"/>
            <a:chOff x="2016" y="2976"/>
            <a:chExt cx="1584" cy="1243"/>
          </a:xfrm>
        </p:grpSpPr>
        <p:sp>
          <p:nvSpPr>
            <p:cNvPr id="91167" name="Oval 29"/>
            <p:cNvSpPr>
              <a:spLocks noChangeArrowheads="1"/>
            </p:cNvSpPr>
            <p:nvPr/>
          </p:nvSpPr>
          <p:spPr bwMode="auto">
            <a:xfrm>
              <a:off x="2255" y="3214"/>
              <a:ext cx="301" cy="3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solidFill>
                    <a:schemeClr val="bg1"/>
                  </a:solidFill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91168" name="Oval 30"/>
            <p:cNvSpPr>
              <a:spLocks noChangeArrowheads="1"/>
            </p:cNvSpPr>
            <p:nvPr/>
          </p:nvSpPr>
          <p:spPr bwMode="auto">
            <a:xfrm>
              <a:off x="2756" y="3214"/>
              <a:ext cx="301" cy="3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zh-CN" altLang="en-US" sz="1632" b="1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1169" name="Line 31"/>
            <p:cNvSpPr>
              <a:spLocks noChangeShapeType="1"/>
            </p:cNvSpPr>
            <p:nvPr/>
          </p:nvSpPr>
          <p:spPr bwMode="auto">
            <a:xfrm>
              <a:off x="2556" y="3374"/>
              <a:ext cx="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32"/>
            </a:p>
          </p:txBody>
        </p:sp>
        <p:sp>
          <p:nvSpPr>
            <p:cNvPr id="91170" name="Text Box 32"/>
            <p:cNvSpPr txBox="1">
              <a:spLocks noChangeArrowheads="1"/>
            </p:cNvSpPr>
            <p:nvPr/>
          </p:nvSpPr>
          <p:spPr bwMode="auto">
            <a:xfrm>
              <a:off x="2455" y="2976"/>
              <a:ext cx="30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latin typeface="宋体" pitchFamily="2" charset="-122"/>
                </a:rPr>
                <a:t>e</a:t>
              </a:r>
              <a:r>
                <a:rPr lang="en-US" altLang="zh-CN" sz="1632" b="1" baseline="-25000">
                  <a:latin typeface="宋体" pitchFamily="2" charset="-122"/>
                </a:rPr>
                <a:t>1</a:t>
              </a:r>
              <a:endParaRPr lang="en-US" altLang="zh-CN" sz="1632" b="1" baseline="-25000">
                <a:latin typeface="Times New Roman" pitchFamily="18" charset="0"/>
              </a:endParaRPr>
            </a:p>
          </p:txBody>
        </p:sp>
        <p:sp>
          <p:nvSpPr>
            <p:cNvPr id="91171" name="Line 33"/>
            <p:cNvSpPr>
              <a:spLocks noChangeShapeType="1"/>
            </p:cNvSpPr>
            <p:nvPr/>
          </p:nvSpPr>
          <p:spPr bwMode="auto">
            <a:xfrm>
              <a:off x="3057" y="3376"/>
              <a:ext cx="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32"/>
            </a:p>
          </p:txBody>
        </p:sp>
        <p:sp>
          <p:nvSpPr>
            <p:cNvPr id="91172" name="Oval 34"/>
            <p:cNvSpPr>
              <a:spLocks noChangeArrowheads="1"/>
            </p:cNvSpPr>
            <p:nvPr/>
          </p:nvSpPr>
          <p:spPr bwMode="auto">
            <a:xfrm>
              <a:off x="3257" y="3216"/>
              <a:ext cx="301" cy="3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solidFill>
                    <a:schemeClr val="bg1"/>
                  </a:solidFill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1173" name="Text Box 35"/>
            <p:cNvSpPr txBox="1">
              <a:spLocks noChangeArrowheads="1"/>
            </p:cNvSpPr>
            <p:nvPr/>
          </p:nvSpPr>
          <p:spPr bwMode="auto">
            <a:xfrm>
              <a:off x="3057" y="2976"/>
              <a:ext cx="30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latin typeface="Times New Roman" pitchFamily="18" charset="0"/>
                </a:rPr>
                <a:t>e</a:t>
              </a:r>
              <a:r>
                <a:rPr lang="en-US" altLang="zh-CN" sz="1632" b="1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91174" name="Rectangle 36"/>
            <p:cNvSpPr>
              <a:spLocks noChangeArrowheads="1"/>
            </p:cNvSpPr>
            <p:nvPr/>
          </p:nvSpPr>
          <p:spPr bwMode="auto">
            <a:xfrm>
              <a:off x="2560" y="3888"/>
              <a:ext cx="795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2811" b="1">
                  <a:latin typeface="Arial" pitchFamily="34" charset="0"/>
                </a:rPr>
                <a:t>e=e</a:t>
              </a:r>
              <a:r>
                <a:rPr lang="en-US" altLang="zh-CN" sz="2811" b="1" baseline="-25000">
                  <a:latin typeface="Arial" pitchFamily="34" charset="0"/>
                </a:rPr>
                <a:t>1</a:t>
              </a:r>
              <a:r>
                <a:rPr lang="en-US" altLang="zh-CN" sz="2811" b="1">
                  <a:latin typeface="Arial" pitchFamily="34" charset="0"/>
                </a:rPr>
                <a:t>e</a:t>
              </a:r>
              <a:r>
                <a:rPr lang="en-US" altLang="zh-CN" sz="2811" b="1" baseline="-25000">
                  <a:latin typeface="Arial" pitchFamily="34" charset="0"/>
                </a:rPr>
                <a:t>2</a:t>
              </a:r>
            </a:p>
          </p:txBody>
        </p:sp>
        <p:sp>
          <p:nvSpPr>
            <p:cNvPr id="91175" name="Oval 37"/>
            <p:cNvSpPr>
              <a:spLocks noChangeArrowheads="1"/>
            </p:cNvSpPr>
            <p:nvPr/>
          </p:nvSpPr>
          <p:spPr bwMode="auto">
            <a:xfrm>
              <a:off x="3216" y="3152"/>
              <a:ext cx="384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32"/>
            </a:p>
          </p:txBody>
        </p:sp>
        <p:sp>
          <p:nvSpPr>
            <p:cNvPr id="91176" name="Line 66"/>
            <p:cNvSpPr>
              <a:spLocks noChangeShapeType="1"/>
            </p:cNvSpPr>
            <p:nvPr/>
          </p:nvSpPr>
          <p:spPr bwMode="auto">
            <a:xfrm>
              <a:off x="2016" y="3360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32"/>
            </a:p>
          </p:txBody>
        </p:sp>
      </p:grpSp>
      <p:grpSp>
        <p:nvGrpSpPr>
          <p:cNvPr id="91142" name="Group 69"/>
          <p:cNvGrpSpPr>
            <a:grpSpLocks/>
          </p:cNvGrpSpPr>
          <p:nvPr/>
        </p:nvGrpSpPr>
        <p:grpSpPr bwMode="auto">
          <a:xfrm>
            <a:off x="6400800" y="4483802"/>
            <a:ext cx="2514600" cy="2301528"/>
            <a:chOff x="4032" y="2825"/>
            <a:chExt cx="1584" cy="1451"/>
          </a:xfrm>
        </p:grpSpPr>
        <p:sp>
          <p:nvSpPr>
            <p:cNvPr id="91155" name="Oval 41"/>
            <p:cNvSpPr>
              <a:spLocks noChangeArrowheads="1"/>
            </p:cNvSpPr>
            <p:nvPr/>
          </p:nvSpPr>
          <p:spPr bwMode="auto">
            <a:xfrm>
              <a:off x="4272" y="3319"/>
              <a:ext cx="301" cy="3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solidFill>
                    <a:schemeClr val="bg1"/>
                  </a:solidFill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91156" name="Oval 42"/>
            <p:cNvSpPr>
              <a:spLocks noChangeArrowheads="1"/>
            </p:cNvSpPr>
            <p:nvPr/>
          </p:nvSpPr>
          <p:spPr bwMode="auto">
            <a:xfrm>
              <a:off x="4773" y="3319"/>
              <a:ext cx="301" cy="3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zh-CN" altLang="en-US" sz="1632" b="1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1157" name="Line 43"/>
            <p:cNvSpPr>
              <a:spLocks noChangeShapeType="1"/>
            </p:cNvSpPr>
            <p:nvPr/>
          </p:nvSpPr>
          <p:spPr bwMode="auto">
            <a:xfrm>
              <a:off x="4573" y="3479"/>
              <a:ext cx="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32"/>
            </a:p>
          </p:txBody>
        </p:sp>
        <p:sp>
          <p:nvSpPr>
            <p:cNvPr id="91158" name="Text Box 44"/>
            <p:cNvSpPr txBox="1">
              <a:spLocks noChangeArrowheads="1"/>
            </p:cNvSpPr>
            <p:nvPr/>
          </p:nvSpPr>
          <p:spPr bwMode="auto">
            <a:xfrm>
              <a:off x="4472" y="3081"/>
              <a:ext cx="30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latin typeface="宋体" pitchFamily="2" charset="-122"/>
                </a:rPr>
                <a:t>ε</a:t>
              </a:r>
              <a:endParaRPr lang="en-US" altLang="zh-CN" sz="1632" b="1">
                <a:latin typeface="Times New Roman" pitchFamily="18" charset="0"/>
              </a:endParaRPr>
            </a:p>
          </p:txBody>
        </p:sp>
        <p:sp>
          <p:nvSpPr>
            <p:cNvPr id="91159" name="Line 45"/>
            <p:cNvSpPr>
              <a:spLocks noChangeShapeType="1"/>
            </p:cNvSpPr>
            <p:nvPr/>
          </p:nvSpPr>
          <p:spPr bwMode="auto">
            <a:xfrm>
              <a:off x="5074" y="3481"/>
              <a:ext cx="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32"/>
            </a:p>
          </p:txBody>
        </p:sp>
        <p:sp>
          <p:nvSpPr>
            <p:cNvPr id="91160" name="Oval 46"/>
            <p:cNvSpPr>
              <a:spLocks noChangeArrowheads="1"/>
            </p:cNvSpPr>
            <p:nvPr/>
          </p:nvSpPr>
          <p:spPr bwMode="auto">
            <a:xfrm>
              <a:off x="5274" y="3321"/>
              <a:ext cx="301" cy="3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solidFill>
                    <a:schemeClr val="bg1"/>
                  </a:solidFill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1161" name="Text Box 47"/>
            <p:cNvSpPr txBox="1">
              <a:spLocks noChangeArrowheads="1"/>
            </p:cNvSpPr>
            <p:nvPr/>
          </p:nvSpPr>
          <p:spPr bwMode="auto">
            <a:xfrm>
              <a:off x="5074" y="3081"/>
              <a:ext cx="30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latin typeface="宋体" pitchFamily="2" charset="-122"/>
                </a:rPr>
                <a:t>ε</a:t>
              </a:r>
              <a:endParaRPr lang="en-US" altLang="zh-CN" sz="1632" b="1">
                <a:latin typeface="Times New Roman" pitchFamily="18" charset="0"/>
              </a:endParaRPr>
            </a:p>
          </p:txBody>
        </p:sp>
        <p:sp>
          <p:nvSpPr>
            <p:cNvPr id="91162" name="Text Box 48"/>
            <p:cNvSpPr txBox="1">
              <a:spLocks noChangeArrowheads="1"/>
            </p:cNvSpPr>
            <p:nvPr/>
          </p:nvSpPr>
          <p:spPr bwMode="auto">
            <a:xfrm>
              <a:off x="4838" y="2825"/>
              <a:ext cx="40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just" eaLnBrk="0" hangingPunct="0"/>
              <a:r>
                <a:rPr lang="en-US" altLang="zh-CN" sz="1632" b="1">
                  <a:latin typeface="Times New Roman" pitchFamily="18" charset="0"/>
                </a:rPr>
                <a:t>e</a:t>
              </a:r>
              <a:r>
                <a:rPr lang="en-US" altLang="zh-CN" sz="1632" b="1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1163" name="Freeform 49"/>
            <p:cNvSpPr>
              <a:spLocks/>
            </p:cNvSpPr>
            <p:nvPr/>
          </p:nvSpPr>
          <p:spPr bwMode="auto">
            <a:xfrm>
              <a:off x="4807" y="3105"/>
              <a:ext cx="240" cy="296"/>
            </a:xfrm>
            <a:custGeom>
              <a:avLst/>
              <a:gdLst>
                <a:gd name="T0" fmla="*/ 240 w 240"/>
                <a:gd name="T1" fmla="*/ 296 h 296"/>
                <a:gd name="T2" fmla="*/ 144 w 240"/>
                <a:gd name="T3" fmla="*/ 8 h 296"/>
                <a:gd name="T4" fmla="*/ 0 w 240"/>
                <a:gd name="T5" fmla="*/ 248 h 296"/>
                <a:gd name="T6" fmla="*/ 0 60000 65536"/>
                <a:gd name="T7" fmla="*/ 0 60000 65536"/>
                <a:gd name="T8" fmla="*/ 0 60000 65536"/>
                <a:gd name="T9" fmla="*/ 0 w 240"/>
                <a:gd name="T10" fmla="*/ 0 h 296"/>
                <a:gd name="T11" fmla="*/ 240 w 240"/>
                <a:gd name="T12" fmla="*/ 296 h 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296">
                  <a:moveTo>
                    <a:pt x="240" y="296"/>
                  </a:moveTo>
                  <a:cubicBezTo>
                    <a:pt x="212" y="156"/>
                    <a:pt x="184" y="16"/>
                    <a:pt x="144" y="8"/>
                  </a:cubicBezTo>
                  <a:cubicBezTo>
                    <a:pt x="104" y="0"/>
                    <a:pt x="24" y="208"/>
                    <a:pt x="0" y="2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32"/>
            </a:p>
          </p:txBody>
        </p:sp>
        <p:sp>
          <p:nvSpPr>
            <p:cNvPr id="91164" name="Rectangle 50"/>
            <p:cNvSpPr>
              <a:spLocks noChangeArrowheads="1"/>
            </p:cNvSpPr>
            <p:nvPr/>
          </p:nvSpPr>
          <p:spPr bwMode="auto">
            <a:xfrm>
              <a:off x="4603" y="3945"/>
              <a:ext cx="674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2811" b="1">
                  <a:latin typeface="Arial" pitchFamily="34" charset="0"/>
                </a:rPr>
                <a:t>e=e</a:t>
              </a:r>
              <a:r>
                <a:rPr lang="en-US" altLang="zh-CN" sz="2811" b="1" baseline="-25000">
                  <a:latin typeface="Arial" pitchFamily="34" charset="0"/>
                </a:rPr>
                <a:t>1</a:t>
              </a:r>
              <a:r>
                <a:rPr lang="en-US" altLang="zh-CN" sz="2811" b="1">
                  <a:latin typeface="Arial" pitchFamily="34" charset="0"/>
                </a:rPr>
                <a:t>*</a:t>
              </a:r>
            </a:p>
          </p:txBody>
        </p:sp>
        <p:sp>
          <p:nvSpPr>
            <p:cNvPr id="91165" name="Oval 51"/>
            <p:cNvSpPr>
              <a:spLocks noChangeArrowheads="1"/>
            </p:cNvSpPr>
            <p:nvPr/>
          </p:nvSpPr>
          <p:spPr bwMode="auto">
            <a:xfrm>
              <a:off x="5232" y="3264"/>
              <a:ext cx="384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32"/>
            </a:p>
          </p:txBody>
        </p:sp>
        <p:sp>
          <p:nvSpPr>
            <p:cNvPr id="91166" name="Line 68"/>
            <p:cNvSpPr>
              <a:spLocks noChangeShapeType="1"/>
            </p:cNvSpPr>
            <p:nvPr/>
          </p:nvSpPr>
          <p:spPr bwMode="auto">
            <a:xfrm>
              <a:off x="4032" y="350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32"/>
            </a:p>
          </p:txBody>
        </p:sp>
      </p:grpSp>
      <p:grpSp>
        <p:nvGrpSpPr>
          <p:cNvPr id="91143" name="Group 70"/>
          <p:cNvGrpSpPr>
            <a:grpSpLocks/>
          </p:cNvGrpSpPr>
          <p:nvPr/>
        </p:nvGrpSpPr>
        <p:grpSpPr bwMode="auto">
          <a:xfrm>
            <a:off x="2484438" y="1990348"/>
            <a:ext cx="2705100" cy="929494"/>
            <a:chOff x="1565" y="3590"/>
            <a:chExt cx="1704" cy="586"/>
          </a:xfrm>
        </p:grpSpPr>
        <p:grpSp>
          <p:nvGrpSpPr>
            <p:cNvPr id="91148" name="Group 71"/>
            <p:cNvGrpSpPr>
              <a:grpSpLocks/>
            </p:cNvGrpSpPr>
            <p:nvPr/>
          </p:nvGrpSpPr>
          <p:grpSpPr bwMode="auto">
            <a:xfrm>
              <a:off x="2837" y="3744"/>
              <a:ext cx="432" cy="432"/>
              <a:chOff x="4224" y="2688"/>
              <a:chExt cx="432" cy="432"/>
            </a:xfrm>
          </p:grpSpPr>
          <p:sp>
            <p:nvSpPr>
              <p:cNvPr id="91153" name="Oval 72"/>
              <p:cNvSpPr>
                <a:spLocks noChangeArrowheads="1"/>
              </p:cNvSpPr>
              <p:nvPr/>
            </p:nvSpPr>
            <p:spPr bwMode="auto">
              <a:xfrm>
                <a:off x="4224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endParaRPr lang="zh-CN" altLang="en-US" sz="1632"/>
              </a:p>
            </p:txBody>
          </p:sp>
          <p:sp>
            <p:nvSpPr>
              <p:cNvPr id="91154" name="Oval 73"/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lang="en-US" altLang="zh-CN" sz="1632" b="1">
                    <a:solidFill>
                      <a:schemeClr val="bg1"/>
                    </a:solidFill>
                    <a:latin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91149" name="Oval 74"/>
            <p:cNvSpPr>
              <a:spLocks noChangeArrowheads="1"/>
            </p:cNvSpPr>
            <p:nvPr/>
          </p:nvSpPr>
          <p:spPr bwMode="auto">
            <a:xfrm>
              <a:off x="1853" y="3744"/>
              <a:ext cx="430" cy="37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1632" b="1">
                  <a:solidFill>
                    <a:schemeClr val="bg1"/>
                  </a:solidFill>
                  <a:latin typeface="Times New Roman" pitchFamily="18" charset="0"/>
                </a:rPr>
                <a:t>x</a:t>
              </a:r>
              <a:endParaRPr lang="zh-CN" altLang="zh-CN" sz="1632" b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91150" name="Rectangle 75"/>
            <p:cNvSpPr>
              <a:spLocks noChangeArrowheads="1"/>
            </p:cNvSpPr>
            <p:nvPr/>
          </p:nvSpPr>
          <p:spPr bwMode="auto">
            <a:xfrm>
              <a:off x="2421" y="3639"/>
              <a:ext cx="183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632" b="1">
                  <a:latin typeface="宋体" pitchFamily="2" charset="-122"/>
                  <a:sym typeface="Symbol" pitchFamily="18" charset="2"/>
                </a:rPr>
                <a:t>e</a:t>
              </a:r>
            </a:p>
          </p:txBody>
        </p:sp>
        <p:sp>
          <p:nvSpPr>
            <p:cNvPr id="91151" name="Line 76"/>
            <p:cNvSpPr>
              <a:spLocks noChangeShapeType="1"/>
            </p:cNvSpPr>
            <p:nvPr/>
          </p:nvSpPr>
          <p:spPr bwMode="auto">
            <a:xfrm>
              <a:off x="1565" y="3936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32"/>
            </a:p>
          </p:txBody>
        </p:sp>
        <p:sp>
          <p:nvSpPr>
            <p:cNvPr id="91152" name="Freeform 77"/>
            <p:cNvSpPr>
              <a:spLocks/>
            </p:cNvSpPr>
            <p:nvPr/>
          </p:nvSpPr>
          <p:spPr bwMode="auto">
            <a:xfrm>
              <a:off x="2245" y="3590"/>
              <a:ext cx="677" cy="203"/>
            </a:xfrm>
            <a:custGeom>
              <a:avLst/>
              <a:gdLst>
                <a:gd name="T0" fmla="*/ 0 w 768"/>
                <a:gd name="T1" fmla="*/ 200 h 200"/>
                <a:gd name="T2" fmla="*/ 384 w 768"/>
                <a:gd name="T3" fmla="*/ 8 h 200"/>
                <a:gd name="T4" fmla="*/ 768 w 768"/>
                <a:gd name="T5" fmla="*/ 152 h 200"/>
                <a:gd name="T6" fmla="*/ 0 60000 65536"/>
                <a:gd name="T7" fmla="*/ 0 60000 65536"/>
                <a:gd name="T8" fmla="*/ 0 60000 65536"/>
                <a:gd name="T9" fmla="*/ 0 w 768"/>
                <a:gd name="T10" fmla="*/ 0 h 200"/>
                <a:gd name="T11" fmla="*/ 768 w 768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8" h="200">
                  <a:moveTo>
                    <a:pt x="0" y="200"/>
                  </a:moveTo>
                  <a:cubicBezTo>
                    <a:pt x="128" y="108"/>
                    <a:pt x="256" y="16"/>
                    <a:pt x="384" y="8"/>
                  </a:cubicBezTo>
                  <a:cubicBezTo>
                    <a:pt x="512" y="0"/>
                    <a:pt x="704" y="128"/>
                    <a:pt x="768" y="152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miter lim="800000"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32"/>
            </a:p>
          </p:txBody>
        </p:sp>
      </p:grpSp>
      <p:sp>
        <p:nvSpPr>
          <p:cNvPr id="91144" name="标题 49"/>
          <p:cNvSpPr>
            <a:spLocks noGrp="1"/>
          </p:cNvSpPr>
          <p:nvPr>
            <p:ph type="title"/>
          </p:nvPr>
        </p:nvSpPr>
        <p:spPr>
          <a:xfrm>
            <a:off x="0" y="251921"/>
            <a:ext cx="9067801" cy="103647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Construct NFA for complex regular expressions</a:t>
            </a:r>
            <a:endParaRPr lang="zh-CN" altLang="en-US" dirty="0"/>
          </a:p>
        </p:txBody>
      </p:sp>
      <p:sp>
        <p:nvSpPr>
          <p:cNvPr id="48" name="灯片编号占位符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A457-9F2E-429A-B624-5715274A6ED9}" type="slidenum">
              <a:rPr lang="zh-CN" altLang="en-US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50" name="TextBox 1"/>
          <p:cNvSpPr txBox="1"/>
          <p:nvPr/>
        </p:nvSpPr>
        <p:spPr>
          <a:xfrm>
            <a:off x="2379939" y="2305699"/>
            <a:ext cx="559449" cy="295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2539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77381" y="5178764"/>
            <a:ext cx="559449" cy="295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2539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003131" y="5100820"/>
            <a:ext cx="559449" cy="295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2539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167160" y="5322611"/>
            <a:ext cx="559449" cy="295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2539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B7BC4B9-E0A1-403D-8DC5-79B7E8281F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7680" y="1089000"/>
              <a:ext cx="8481240" cy="5731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B7BC4B9-E0A1-403D-8DC5-79B7E8281F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320" y="1079640"/>
                <a:ext cx="8499960" cy="5750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0346231-1094-46D9-9A52-E3522A566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960"/>
    </mc:Choice>
    <mc:Fallback>
      <p:transition spd="slow" advTm="219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7600"/>
              </a:lnSpc>
              <a:tabLst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Lexical Analysis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1 Convert the regular express into NFA 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6" name="Picture 2" descr="D:\wying\本科课程\编译技术\编译技术2017\课堂作业\微信图片_201801120009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1DA86CB-80A9-468F-9538-58B604D249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3040" y="112680"/>
              <a:ext cx="7768080" cy="5744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1DA86CB-80A9-468F-9538-58B604D249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680" y="103320"/>
                <a:ext cx="7786800" cy="5763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2B9DFD45-6A06-4EC7-AF93-485529380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3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468"/>
    </mc:Choice>
    <mc:Fallback>
      <p:transition spd="slow" advTm="31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7600"/>
              </a:lnSpc>
              <a:tabLst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Lexical Analysis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2  Transition table: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DFA:</a:t>
            </a:r>
            <a:endParaRPr lang="zh-CN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5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022876"/>
              </p:ext>
            </p:extLst>
          </p:nvPr>
        </p:nvGraphicFramePr>
        <p:xfrm>
          <a:off x="1619672" y="2276872"/>
          <a:ext cx="5112568" cy="2232250"/>
        </p:xfrm>
        <a:graphic>
          <a:graphicData uri="http://schemas.openxmlformats.org/drawingml/2006/table">
            <a:tbl>
              <a:tblPr/>
              <a:tblGrid>
                <a:gridCol w="137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1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  I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Ia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Ib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Accept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{0,1,3}   T0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{2,4}    T1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{4}     T2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no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{2,4}    T1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{1,3}    T3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yes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{4}      T2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yes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{1,3}    T3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{2,4}    T1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{4}     T2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no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941168"/>
            <a:ext cx="2376264" cy="166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wying\本科课程\编译技术\编译技术2017\课堂作业\微信图片_2018011200092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643754"/>
            <a:ext cx="2952328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4EA5162-B8F2-4052-A6A8-7ADB4EEAA2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2760" y="300600"/>
              <a:ext cx="8218800" cy="6582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4EA5162-B8F2-4052-A6A8-7ADB4EEAA2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400" y="291240"/>
                <a:ext cx="8237520" cy="66016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C2ED09FB-C1FA-47CC-9F30-DA5406072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013"/>
    </mc:Choice>
    <mc:Fallback>
      <p:transition spd="slow" advTm="704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7600"/>
              </a:lnSpc>
              <a:tabLst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Lexical Analysis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3  </a:t>
            </a:r>
            <a:r>
              <a:rPr lang="pt-BR" altLang="zh-CN" sz="2800" dirty="0">
                <a:solidFill>
                  <a:srgbClr val="FF0000"/>
                </a:solidFill>
              </a:rPr>
              <a:t>minimal DFA</a:t>
            </a:r>
            <a:r>
              <a:rPr lang="en-US" altLang="zh-CN" sz="2800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 {0, 3} {1} {2}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0 and 3 are equivalent states, merge them into a state {0,3} of the </a:t>
            </a:r>
            <a:r>
              <a:rPr lang="pt-BR" altLang="zh-CN" sz="2400" dirty="0">
                <a:solidFill>
                  <a:srgbClr val="FF0000"/>
                </a:solidFill>
              </a:rPr>
              <a:t>minimal DFA.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429000"/>
            <a:ext cx="2206696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20688"/>
            <a:ext cx="2378075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36026B9-5B68-4F3F-AD96-40EECFB988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1080" y="212760"/>
              <a:ext cx="7843320" cy="57949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36026B9-5B68-4F3F-AD96-40EECFB988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1720" y="203400"/>
                <a:ext cx="7862040" cy="5813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C8F4EFC8-1690-42C9-B672-5E7E4DC98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24"/>
    </mc:Choice>
    <mc:Fallback>
      <p:transition spd="slow" advTm="247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4530</TotalTime>
  <Words>273</Words>
  <Application>Microsoft Office PowerPoint</Application>
  <PresentationFormat>全屏显示(4:3)</PresentationFormat>
  <Paragraphs>92</Paragraphs>
  <Slides>6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宋体</vt:lpstr>
      <vt:lpstr>Arial</vt:lpstr>
      <vt:lpstr>Calibri</vt:lpstr>
      <vt:lpstr>Comic Sans MS</vt:lpstr>
      <vt:lpstr>Courier New</vt:lpstr>
      <vt:lpstr>Symbol</vt:lpstr>
      <vt:lpstr>Times New Roman</vt:lpstr>
      <vt:lpstr>Office 主题</vt:lpstr>
      <vt:lpstr>Office Theme</vt:lpstr>
      <vt:lpstr>Lexical Analysis</vt:lpstr>
      <vt:lpstr>Construct NFA for each basic regular expression</vt:lpstr>
      <vt:lpstr>Construct NFA for complex regular expressions</vt:lpstr>
      <vt:lpstr>Lexical Analysis</vt:lpstr>
      <vt:lpstr>Lexical Analysis</vt:lpstr>
      <vt:lpstr>Lexical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编译技术作业讲解</dc:title>
  <dc:creator>Windows 用户</dc:creator>
  <cp:lastModifiedBy>WYING</cp:lastModifiedBy>
  <cp:revision>134</cp:revision>
  <dcterms:created xsi:type="dcterms:W3CDTF">2013-11-05T01:03:12Z</dcterms:created>
  <dcterms:modified xsi:type="dcterms:W3CDTF">2020-08-08T09:43:42Z</dcterms:modified>
</cp:coreProperties>
</file>